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omments/comment1.xml" ContentType="application/vnd.openxmlformats-officedocument.presentationml.comment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5"/>
    <p:sldMasterId id="2147483648" r:id="rId6"/>
  </p:sldMasterIdLst>
  <p:notesMasterIdLst>
    <p:notesMasterId r:id="rId23"/>
  </p:notesMasterIdLst>
  <p:handoutMasterIdLst>
    <p:handoutMasterId r:id="rId24"/>
  </p:handoutMasterIdLst>
  <p:sldIdLst>
    <p:sldId id="494" r:id="rId7"/>
    <p:sldId id="259" r:id="rId8"/>
    <p:sldId id="508" r:id="rId9"/>
    <p:sldId id="504" r:id="rId10"/>
    <p:sldId id="501" r:id="rId11"/>
    <p:sldId id="257" r:id="rId12"/>
    <p:sldId id="261" r:id="rId13"/>
    <p:sldId id="505" r:id="rId14"/>
    <p:sldId id="499" r:id="rId15"/>
    <p:sldId id="258" r:id="rId16"/>
    <p:sldId id="500" r:id="rId17"/>
    <p:sldId id="502" r:id="rId18"/>
    <p:sldId id="507" r:id="rId19"/>
    <p:sldId id="260" r:id="rId20"/>
    <p:sldId id="506" r:id="rId21"/>
    <p:sldId id="264" r:id="rId22"/>
  </p:sldIdLst>
  <p:sldSz cx="9144000" cy="6858000" type="screen4x3"/>
  <p:notesSz cx="6858000" cy="9945688"/>
  <p:defaultTex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59">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hley 0417118975" initials="A0" lastIdx="1" clrIdx="0">
    <p:extLst>
      <p:ext uri="{19B8F6BF-5375-455C-9EA6-DF929625EA0E}">
        <p15:presenceInfo xmlns:p15="http://schemas.microsoft.com/office/powerpoint/2012/main" userId="Ashley 0417118975"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A87AE"/>
    <a:srgbClr val="33CCFF"/>
    <a:srgbClr val="E5B13D"/>
    <a:srgbClr val="212A4C"/>
    <a:srgbClr val="C6302A"/>
    <a:srgbClr val="C62C2A"/>
    <a:srgbClr val="264F90"/>
    <a:srgbClr val="9C9A00"/>
    <a:srgbClr val="D10074"/>
    <a:srgbClr val="569FCC"/>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07" autoAdjust="0"/>
    <p:restoredTop sz="91228" autoAdjust="0"/>
  </p:normalViewPr>
  <p:slideViewPr>
    <p:cSldViewPr>
      <p:cViewPr varScale="1">
        <p:scale>
          <a:sx n="87" d="100"/>
          <a:sy n="87" d="100"/>
        </p:scale>
        <p:origin x="1292" y="68"/>
      </p:cViewPr>
      <p:guideLst>
        <p:guide orient="horz" pos="2160"/>
        <p:guide pos="2880"/>
      </p:guideLst>
    </p:cSldViewPr>
  </p:slideViewPr>
  <p:outlineViewPr>
    <p:cViewPr>
      <p:scale>
        <a:sx n="33" d="100"/>
        <a:sy n="33" d="100"/>
      </p:scale>
      <p:origin x="0" y="2136"/>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9" d="100"/>
          <a:sy n="89" d="100"/>
        </p:scale>
        <p:origin x="-4186" y="-82"/>
      </p:cViewPr>
      <p:guideLst>
        <p:guide orient="horz" pos="3132"/>
        <p:guide pos="2159"/>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handoutMaster" Target="handoutMasters/handoutMaster1.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18-08-10T13:14:02.244" idx="1">
    <p:pos x="10" y="10"/>
    <p:text>I am using this one more and more. Dumbed down version - feel free to use if useful</p:text>
    <p:extLst>
      <p:ext uri="{C676402C-5697-4E1C-873F-D02D1690AC5C}">
        <p15:threadingInfo xmlns:p15="http://schemas.microsoft.com/office/powerpoint/2012/main" timeZoneBias="-600"/>
      </p:ext>
    </p:extLst>
  </p:cm>
</p:cmLst>
</file>

<file path=ppt/diagrams/_rels/data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5" Type="http://schemas.openxmlformats.org/officeDocument/2006/relationships/image" Target="../media/image41.png"/><Relationship Id="rId4" Type="http://schemas.openxmlformats.org/officeDocument/2006/relationships/image" Target="../media/image40.svg"/></Relationships>
</file>

<file path=ppt/diagrams/_rels/drawing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svg"/><Relationship Id="rId1" Type="http://schemas.openxmlformats.org/officeDocument/2006/relationships/image" Target="../media/image37.png"/><Relationship Id="rId5" Type="http://schemas.openxmlformats.org/officeDocument/2006/relationships/image" Target="../media/image41.png"/><Relationship Id="rId4" Type="http://schemas.openxmlformats.org/officeDocument/2006/relationships/image" Target="../media/image40.sv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18/5/colors/Iconchunking_neutralbg_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a:alpha val="0"/>
      </a:schemeClr>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1B209B5-D35E-4D8F-864C-5F90D975758E}" type="doc">
      <dgm:prSet loTypeId="urn:microsoft.com/office/officeart/2005/8/layout/chevron2" loCatId="process" qsTypeId="urn:microsoft.com/office/officeart/2005/8/quickstyle/simple3" qsCatId="simple" csTypeId="urn:microsoft.com/office/officeart/2005/8/colors/accent1_2" csCatId="accent1" phldr="1"/>
      <dgm:spPr/>
      <dgm:t>
        <a:bodyPr/>
        <a:lstStyle/>
        <a:p>
          <a:endParaRPr lang="en-US"/>
        </a:p>
      </dgm:t>
    </dgm:pt>
    <dgm:pt modelId="{E61FE2B7-EEB8-4C32-A0DB-E3760EE6769F}">
      <dgm:prSet phldrT="[Text]"/>
      <dgm:spPr/>
      <dgm:t>
        <a:bodyPr/>
        <a:lstStyle/>
        <a:p>
          <a:r>
            <a:rPr lang="en-US" b="1" dirty="0"/>
            <a:t>Project scoped</a:t>
          </a:r>
        </a:p>
      </dgm:t>
    </dgm:pt>
    <dgm:pt modelId="{2251D6DC-AFDF-479E-958F-27810C4665C9}" type="parTrans" cxnId="{6185C0D7-3BDF-4E38-AF1B-244E1C81BD05}">
      <dgm:prSet/>
      <dgm:spPr/>
      <dgm:t>
        <a:bodyPr/>
        <a:lstStyle/>
        <a:p>
          <a:endParaRPr lang="en-US"/>
        </a:p>
      </dgm:t>
    </dgm:pt>
    <dgm:pt modelId="{37D97432-7762-4CED-ABBA-CBC959855A51}" type="sibTrans" cxnId="{6185C0D7-3BDF-4E38-AF1B-244E1C81BD05}">
      <dgm:prSet/>
      <dgm:spPr/>
      <dgm:t>
        <a:bodyPr/>
        <a:lstStyle/>
        <a:p>
          <a:endParaRPr lang="en-US"/>
        </a:p>
      </dgm:t>
    </dgm:pt>
    <dgm:pt modelId="{15E4AE55-F1F1-47E1-8A58-916110052868}">
      <dgm:prSet phldrT="[Text]"/>
      <dgm:spPr/>
      <dgm:t>
        <a:bodyPr/>
        <a:lstStyle/>
        <a:p>
          <a:pPr>
            <a:buFont typeface="Arial" panose="020B0604020202020204" pitchFamily="34" charset="0"/>
            <a:buNone/>
          </a:pPr>
          <a:r>
            <a:rPr lang="en-US" b="1" dirty="0"/>
            <a:t>WORK WITH BUYER (Business Facilitator)</a:t>
          </a:r>
        </a:p>
      </dgm:t>
    </dgm:pt>
    <dgm:pt modelId="{C9CB72E6-DB57-4B4F-B14A-8F25DE67EA1D}" type="parTrans" cxnId="{11EBCB84-8A99-4C53-BAE2-198B708EC8DF}">
      <dgm:prSet/>
      <dgm:spPr/>
      <dgm:t>
        <a:bodyPr/>
        <a:lstStyle/>
        <a:p>
          <a:endParaRPr lang="en-US"/>
        </a:p>
      </dgm:t>
    </dgm:pt>
    <dgm:pt modelId="{BA9F7FDC-10B8-4BD8-9788-C47FADA94FDC}" type="sibTrans" cxnId="{11EBCB84-8A99-4C53-BAE2-198B708EC8DF}">
      <dgm:prSet/>
      <dgm:spPr/>
      <dgm:t>
        <a:bodyPr/>
        <a:lstStyle/>
        <a:p>
          <a:endParaRPr lang="en-US"/>
        </a:p>
      </dgm:t>
    </dgm:pt>
    <dgm:pt modelId="{C3A511B5-A4F2-470F-A73F-3C60D0275156}">
      <dgm:prSet phldrT="[Text]"/>
      <dgm:spPr/>
      <dgm:t>
        <a:bodyPr/>
        <a:lstStyle/>
        <a:p>
          <a:r>
            <a:rPr lang="en-US" b="1" dirty="0"/>
            <a:t>Suppliers engaged</a:t>
          </a:r>
        </a:p>
      </dgm:t>
    </dgm:pt>
    <dgm:pt modelId="{4077138E-F036-4B8B-BCB3-840C09085911}" type="parTrans" cxnId="{B2000E84-0B6D-472C-919C-736C6C3F4FF1}">
      <dgm:prSet/>
      <dgm:spPr/>
      <dgm:t>
        <a:bodyPr/>
        <a:lstStyle/>
        <a:p>
          <a:endParaRPr lang="en-US"/>
        </a:p>
      </dgm:t>
    </dgm:pt>
    <dgm:pt modelId="{577A1D7A-4DC3-4252-8ACE-66BA00EAFC84}" type="sibTrans" cxnId="{B2000E84-0B6D-472C-919C-736C6C3F4FF1}">
      <dgm:prSet/>
      <dgm:spPr/>
      <dgm:t>
        <a:bodyPr/>
        <a:lstStyle/>
        <a:p>
          <a:endParaRPr lang="en-US"/>
        </a:p>
      </dgm:t>
    </dgm:pt>
    <dgm:pt modelId="{0AD00D92-476E-42CD-9C4F-B165632A7B0D}">
      <dgm:prSet phldrT="[Text]"/>
      <dgm:spPr/>
      <dgm:t>
        <a:bodyPr/>
        <a:lstStyle/>
        <a:p>
          <a:pPr>
            <a:buNone/>
          </a:pPr>
          <a:r>
            <a:rPr lang="en-US" b="1" dirty="0"/>
            <a:t>WORK WITH SUPPLIERS (Business Advisor)</a:t>
          </a:r>
          <a:endParaRPr lang="en-US" dirty="0"/>
        </a:p>
      </dgm:t>
    </dgm:pt>
    <dgm:pt modelId="{D1484EE6-8719-43BC-B805-035B5FA0F4F3}" type="parTrans" cxnId="{F923F4DA-C296-49DC-9BCD-7A5906307B72}">
      <dgm:prSet/>
      <dgm:spPr/>
      <dgm:t>
        <a:bodyPr/>
        <a:lstStyle/>
        <a:p>
          <a:endParaRPr lang="en-US"/>
        </a:p>
      </dgm:t>
    </dgm:pt>
    <dgm:pt modelId="{F250B4A9-AE3F-4C40-9F61-896E330AE3D6}" type="sibTrans" cxnId="{F923F4DA-C296-49DC-9BCD-7A5906307B72}">
      <dgm:prSet/>
      <dgm:spPr/>
      <dgm:t>
        <a:bodyPr/>
        <a:lstStyle/>
        <a:p>
          <a:endParaRPr lang="en-US"/>
        </a:p>
      </dgm:t>
    </dgm:pt>
    <dgm:pt modelId="{12AA33BB-3D53-402B-B5C4-E1AC93842FEB}">
      <dgm:prSet phldrT="[Text]"/>
      <dgm:spPr/>
      <dgm:t>
        <a:bodyPr/>
        <a:lstStyle/>
        <a:p>
          <a:r>
            <a:rPr lang="en-US" b="1" dirty="0"/>
            <a:t>Collaborative Opportunity</a:t>
          </a:r>
        </a:p>
      </dgm:t>
    </dgm:pt>
    <dgm:pt modelId="{69D969A1-4AAA-4773-9BF2-66A06CB43454}" type="parTrans" cxnId="{3658F391-3261-4561-BB3B-27F2DDD865D6}">
      <dgm:prSet/>
      <dgm:spPr/>
      <dgm:t>
        <a:bodyPr/>
        <a:lstStyle/>
        <a:p>
          <a:endParaRPr lang="en-US"/>
        </a:p>
      </dgm:t>
    </dgm:pt>
    <dgm:pt modelId="{C660439C-59DF-4CC9-A0B3-4EFE18325D15}" type="sibTrans" cxnId="{3658F391-3261-4561-BB3B-27F2DDD865D6}">
      <dgm:prSet/>
      <dgm:spPr/>
      <dgm:t>
        <a:bodyPr/>
        <a:lstStyle/>
        <a:p>
          <a:endParaRPr lang="en-US"/>
        </a:p>
      </dgm:t>
    </dgm:pt>
    <dgm:pt modelId="{C61EE2DA-BFC9-4ED1-9840-08B6AE291B84}">
      <dgm:prSet phldrT="[Text]"/>
      <dgm:spPr/>
      <dgm:t>
        <a:bodyPr/>
        <a:lstStyle/>
        <a:p>
          <a:pPr>
            <a:buNone/>
          </a:pPr>
          <a:r>
            <a:rPr lang="en-US" b="1" dirty="0"/>
            <a:t>SCOPE LINKAGES AND COLLABORATIVE OPPORTUNITY (Business Facilitator)</a:t>
          </a:r>
        </a:p>
      </dgm:t>
    </dgm:pt>
    <dgm:pt modelId="{AADA4551-2C48-4937-836E-8A189E8AC58D}" type="parTrans" cxnId="{343656AB-FA5C-4DB2-8B79-6BE509C445F1}">
      <dgm:prSet/>
      <dgm:spPr/>
      <dgm:t>
        <a:bodyPr/>
        <a:lstStyle/>
        <a:p>
          <a:endParaRPr lang="en-US"/>
        </a:p>
      </dgm:t>
    </dgm:pt>
    <dgm:pt modelId="{00745D97-AAAD-4B5C-B880-83D098FB6699}" type="sibTrans" cxnId="{343656AB-FA5C-4DB2-8B79-6BE509C445F1}">
      <dgm:prSet/>
      <dgm:spPr/>
      <dgm:t>
        <a:bodyPr/>
        <a:lstStyle/>
        <a:p>
          <a:endParaRPr lang="en-US"/>
        </a:p>
      </dgm:t>
    </dgm:pt>
    <dgm:pt modelId="{39C9FF56-9305-4844-8C67-FC1B03E68BD8}">
      <dgm:prSet/>
      <dgm:spPr/>
      <dgm:t>
        <a:bodyPr/>
        <a:lstStyle/>
        <a:p>
          <a:r>
            <a:rPr lang="en-US" dirty="0"/>
            <a:t>Agree project objectives</a:t>
          </a:r>
        </a:p>
      </dgm:t>
    </dgm:pt>
    <dgm:pt modelId="{060F3D15-712E-420D-93F3-AD59B0A93508}" type="parTrans" cxnId="{359EF7D9-17E9-4AD1-A70C-E62A728E47E4}">
      <dgm:prSet/>
      <dgm:spPr/>
      <dgm:t>
        <a:bodyPr/>
        <a:lstStyle/>
        <a:p>
          <a:endParaRPr lang="en-US"/>
        </a:p>
      </dgm:t>
    </dgm:pt>
    <dgm:pt modelId="{6BA8DEE6-1F83-425D-88EF-155C0AA8D90E}" type="sibTrans" cxnId="{359EF7D9-17E9-4AD1-A70C-E62A728E47E4}">
      <dgm:prSet/>
      <dgm:spPr/>
      <dgm:t>
        <a:bodyPr/>
        <a:lstStyle/>
        <a:p>
          <a:endParaRPr lang="en-US"/>
        </a:p>
      </dgm:t>
    </dgm:pt>
    <dgm:pt modelId="{044C3012-5713-4A48-904D-98B56EA87C7A}">
      <dgm:prSet/>
      <dgm:spPr/>
      <dgm:t>
        <a:bodyPr/>
        <a:lstStyle/>
        <a:p>
          <a:r>
            <a:rPr lang="en-US" dirty="0"/>
            <a:t>Understand Market context/opportunity</a:t>
          </a:r>
        </a:p>
      </dgm:t>
    </dgm:pt>
    <dgm:pt modelId="{55B43865-E429-41FF-B674-1679BB1D9F29}" type="parTrans" cxnId="{985ED81D-9B54-4D93-8F24-2E217048DF79}">
      <dgm:prSet/>
      <dgm:spPr/>
      <dgm:t>
        <a:bodyPr/>
        <a:lstStyle/>
        <a:p>
          <a:endParaRPr lang="en-US"/>
        </a:p>
      </dgm:t>
    </dgm:pt>
    <dgm:pt modelId="{ACAC106D-B2E5-4E4D-A6A1-28B15B886096}" type="sibTrans" cxnId="{985ED81D-9B54-4D93-8F24-2E217048DF79}">
      <dgm:prSet/>
      <dgm:spPr/>
      <dgm:t>
        <a:bodyPr/>
        <a:lstStyle/>
        <a:p>
          <a:endParaRPr lang="en-US"/>
        </a:p>
      </dgm:t>
    </dgm:pt>
    <dgm:pt modelId="{480C63C9-DEF0-45C4-A9D7-F4A933C1DF45}">
      <dgm:prSet/>
      <dgm:spPr/>
      <dgm:t>
        <a:bodyPr/>
        <a:lstStyle/>
        <a:p>
          <a:r>
            <a:rPr lang="en-US" dirty="0"/>
            <a:t>Document ‘Buyer Needs and Requirements’ and agree targeted suppliers</a:t>
          </a:r>
        </a:p>
      </dgm:t>
    </dgm:pt>
    <dgm:pt modelId="{01B7D413-76EA-4F3E-963D-85F5982C2CA2}" type="parTrans" cxnId="{13EB4C85-9BBC-41D9-AD9F-45FF4C21E739}">
      <dgm:prSet/>
      <dgm:spPr/>
      <dgm:t>
        <a:bodyPr/>
        <a:lstStyle/>
        <a:p>
          <a:endParaRPr lang="en-US"/>
        </a:p>
      </dgm:t>
    </dgm:pt>
    <dgm:pt modelId="{9FFC702F-802B-4429-AEDE-0B9871C46A45}" type="sibTrans" cxnId="{13EB4C85-9BBC-41D9-AD9F-45FF4C21E739}">
      <dgm:prSet/>
      <dgm:spPr/>
      <dgm:t>
        <a:bodyPr/>
        <a:lstStyle/>
        <a:p>
          <a:endParaRPr lang="en-US"/>
        </a:p>
      </dgm:t>
    </dgm:pt>
    <dgm:pt modelId="{77F34684-73E7-41F3-9334-E583D9B5C85E}">
      <dgm:prSet/>
      <dgm:spPr/>
      <dgm:t>
        <a:bodyPr/>
        <a:lstStyle/>
        <a:p>
          <a:r>
            <a:rPr lang="en-US" i="1" dirty="0"/>
            <a:t>Supplier Improvement Plans – </a:t>
          </a:r>
          <a:r>
            <a:rPr lang="en-US" i="0" dirty="0"/>
            <a:t>Advisers perform a </a:t>
          </a:r>
          <a:r>
            <a:rPr lang="en-US" dirty="0"/>
            <a:t>‘Gap analysis’ against Buyer Needs and Requirements</a:t>
          </a:r>
          <a:endParaRPr lang="en-US" i="1" dirty="0"/>
        </a:p>
      </dgm:t>
    </dgm:pt>
    <dgm:pt modelId="{FD5BE2DB-2FCD-4811-A7AB-3A94938EFA73}" type="parTrans" cxnId="{F3123AEA-C105-4DCF-9B2F-514F24E512C4}">
      <dgm:prSet/>
      <dgm:spPr/>
      <dgm:t>
        <a:bodyPr/>
        <a:lstStyle/>
        <a:p>
          <a:endParaRPr lang="en-US"/>
        </a:p>
      </dgm:t>
    </dgm:pt>
    <dgm:pt modelId="{C92B633D-2A66-409C-A3ED-668A56AEFB45}" type="sibTrans" cxnId="{F3123AEA-C105-4DCF-9B2F-514F24E512C4}">
      <dgm:prSet/>
      <dgm:spPr/>
      <dgm:t>
        <a:bodyPr/>
        <a:lstStyle/>
        <a:p>
          <a:endParaRPr lang="en-US"/>
        </a:p>
      </dgm:t>
    </dgm:pt>
    <dgm:pt modelId="{827D789E-DE1B-4F54-9D7C-8EF36E19B781}">
      <dgm:prSet/>
      <dgm:spPr/>
      <dgm:t>
        <a:bodyPr/>
        <a:lstStyle/>
        <a:p>
          <a:r>
            <a:rPr lang="en-US"/>
            <a:t>$20,000 matched funding (Busniess Growth Grants) to support action implementation</a:t>
          </a:r>
          <a:endParaRPr lang="en-US" dirty="0"/>
        </a:p>
      </dgm:t>
    </dgm:pt>
    <dgm:pt modelId="{18B2936D-5C34-44DC-808A-26C6C706B157}" type="parTrans" cxnId="{9094A27B-CAF5-479A-8DE5-FFA9B640B558}">
      <dgm:prSet/>
      <dgm:spPr/>
      <dgm:t>
        <a:bodyPr/>
        <a:lstStyle/>
        <a:p>
          <a:endParaRPr lang="en-US"/>
        </a:p>
      </dgm:t>
    </dgm:pt>
    <dgm:pt modelId="{D3167C5F-6CC8-4274-9EE9-8CFD35533358}" type="sibTrans" cxnId="{9094A27B-CAF5-479A-8DE5-FFA9B640B558}">
      <dgm:prSet/>
      <dgm:spPr/>
      <dgm:t>
        <a:bodyPr/>
        <a:lstStyle/>
        <a:p>
          <a:endParaRPr lang="en-US"/>
        </a:p>
      </dgm:t>
    </dgm:pt>
    <dgm:pt modelId="{F2F07798-E8A4-4473-9CFB-9512C0502F1A}">
      <dgm:prSet/>
      <dgm:spPr/>
      <dgm:t>
        <a:bodyPr/>
        <a:lstStyle/>
        <a:p>
          <a:r>
            <a:rPr lang="en-US" dirty="0"/>
            <a:t>Individual support from Adviser to implement actions</a:t>
          </a:r>
        </a:p>
      </dgm:t>
    </dgm:pt>
    <dgm:pt modelId="{357BB792-A5D2-44A4-A11B-E2CB6BC3A3B7}" type="parTrans" cxnId="{BA64DB0B-07A2-437B-A4B4-55978351EBDD}">
      <dgm:prSet/>
      <dgm:spPr/>
      <dgm:t>
        <a:bodyPr/>
        <a:lstStyle/>
        <a:p>
          <a:endParaRPr lang="en-US"/>
        </a:p>
      </dgm:t>
    </dgm:pt>
    <dgm:pt modelId="{47331D80-CF55-4605-A831-B9DDEA60C960}" type="sibTrans" cxnId="{BA64DB0B-07A2-437B-A4B4-55978351EBDD}">
      <dgm:prSet/>
      <dgm:spPr/>
      <dgm:t>
        <a:bodyPr/>
        <a:lstStyle/>
        <a:p>
          <a:endParaRPr lang="en-US"/>
        </a:p>
      </dgm:t>
    </dgm:pt>
    <dgm:pt modelId="{F1479AFF-DEA0-44FD-B854-8D672194A899}">
      <dgm:prSet/>
      <dgm:spPr/>
      <dgm:t>
        <a:bodyPr/>
        <a:lstStyle/>
        <a:p>
          <a:r>
            <a:rPr lang="en-US" dirty="0"/>
            <a:t>Identify emerging themes from individual engagements (SIPs) – in liaison with Business Advisor</a:t>
          </a:r>
        </a:p>
      </dgm:t>
    </dgm:pt>
    <dgm:pt modelId="{4A66BD95-2A3C-4A76-8F73-656DCC44AB91}" type="parTrans" cxnId="{27BDFED7-3464-4F80-9FDF-72EEC638A41F}">
      <dgm:prSet/>
      <dgm:spPr/>
      <dgm:t>
        <a:bodyPr/>
        <a:lstStyle/>
        <a:p>
          <a:endParaRPr lang="en-US"/>
        </a:p>
      </dgm:t>
    </dgm:pt>
    <dgm:pt modelId="{7C4A96A2-244B-407C-8565-50CAD5037D62}" type="sibTrans" cxnId="{27BDFED7-3464-4F80-9FDF-72EEC638A41F}">
      <dgm:prSet/>
      <dgm:spPr/>
      <dgm:t>
        <a:bodyPr/>
        <a:lstStyle/>
        <a:p>
          <a:endParaRPr lang="en-US"/>
        </a:p>
      </dgm:t>
    </dgm:pt>
    <dgm:pt modelId="{A46C4FA1-C69E-4BCA-ABE9-339DB722E956}">
      <dgm:prSet/>
      <dgm:spPr/>
      <dgm:t>
        <a:bodyPr/>
        <a:lstStyle/>
        <a:p>
          <a:r>
            <a:rPr lang="en-US" dirty="0"/>
            <a:t>Conduct workshops to address areas in common, build relationships and strengthen knowledge (Entrepreneur Learning + workshop tools such as RMM, ISCI, Alliance Building) </a:t>
          </a:r>
        </a:p>
      </dgm:t>
    </dgm:pt>
    <dgm:pt modelId="{988212D7-50AE-4E04-8BF9-92FCC49797B0}" type="parTrans" cxnId="{0A15030E-DC28-437A-A593-1D38DA0A2D39}">
      <dgm:prSet/>
      <dgm:spPr/>
      <dgm:t>
        <a:bodyPr/>
        <a:lstStyle/>
        <a:p>
          <a:endParaRPr lang="en-US"/>
        </a:p>
      </dgm:t>
    </dgm:pt>
    <dgm:pt modelId="{B09CAE7F-487F-4A1C-B9F4-7B4D752F0345}" type="sibTrans" cxnId="{0A15030E-DC28-437A-A593-1D38DA0A2D39}">
      <dgm:prSet/>
      <dgm:spPr/>
      <dgm:t>
        <a:bodyPr/>
        <a:lstStyle/>
        <a:p>
          <a:endParaRPr lang="en-US"/>
        </a:p>
      </dgm:t>
    </dgm:pt>
    <dgm:pt modelId="{B6EF1414-E059-4DF6-A486-64E562117DBD}">
      <dgm:prSet/>
      <dgm:spPr/>
      <dgm:t>
        <a:bodyPr/>
        <a:lstStyle/>
        <a:p>
          <a:r>
            <a:rPr lang="en-US" dirty="0"/>
            <a:t>‘Brokering’ of relationships &amp; linkages – other agencies and stakeholders</a:t>
          </a:r>
        </a:p>
      </dgm:t>
    </dgm:pt>
    <dgm:pt modelId="{6ECABAB3-FE23-4200-8533-E9146AF4CB93}" type="parTrans" cxnId="{F665D7A6-CA77-4B5F-8B99-BA6E8BB33812}">
      <dgm:prSet/>
      <dgm:spPr/>
      <dgm:t>
        <a:bodyPr/>
        <a:lstStyle/>
        <a:p>
          <a:endParaRPr lang="en-US"/>
        </a:p>
      </dgm:t>
    </dgm:pt>
    <dgm:pt modelId="{1FECD480-6FEF-4F4D-8BC3-49E1DDD45871}" type="sibTrans" cxnId="{F665D7A6-CA77-4B5F-8B99-BA6E8BB33812}">
      <dgm:prSet/>
      <dgm:spPr/>
      <dgm:t>
        <a:bodyPr/>
        <a:lstStyle/>
        <a:p>
          <a:endParaRPr lang="en-US"/>
        </a:p>
      </dgm:t>
    </dgm:pt>
    <dgm:pt modelId="{B5125892-E9AB-4CAE-B8BD-30039F0F1D32}" type="pres">
      <dgm:prSet presAssocID="{11B209B5-D35E-4D8F-864C-5F90D975758E}" presName="linearFlow" presStyleCnt="0">
        <dgm:presLayoutVars>
          <dgm:dir/>
          <dgm:animLvl val="lvl"/>
          <dgm:resizeHandles val="exact"/>
        </dgm:presLayoutVars>
      </dgm:prSet>
      <dgm:spPr/>
    </dgm:pt>
    <dgm:pt modelId="{E5E2FB07-6A59-49D8-8E2F-49C402752E1B}" type="pres">
      <dgm:prSet presAssocID="{E61FE2B7-EEB8-4C32-A0DB-E3760EE6769F}" presName="composite" presStyleCnt="0"/>
      <dgm:spPr/>
    </dgm:pt>
    <dgm:pt modelId="{C6DBC794-1778-4981-8EF9-3816C98B9BA3}" type="pres">
      <dgm:prSet presAssocID="{E61FE2B7-EEB8-4C32-A0DB-E3760EE6769F}" presName="parentText" presStyleLbl="alignNode1" presStyleIdx="0" presStyleCnt="3">
        <dgm:presLayoutVars>
          <dgm:chMax val="1"/>
          <dgm:bulletEnabled val="1"/>
        </dgm:presLayoutVars>
      </dgm:prSet>
      <dgm:spPr/>
    </dgm:pt>
    <dgm:pt modelId="{603CDF5B-09F1-4BD9-8FB5-8A89FB6F1495}" type="pres">
      <dgm:prSet presAssocID="{E61FE2B7-EEB8-4C32-A0DB-E3760EE6769F}" presName="descendantText" presStyleLbl="alignAcc1" presStyleIdx="0" presStyleCnt="3">
        <dgm:presLayoutVars>
          <dgm:bulletEnabled val="1"/>
        </dgm:presLayoutVars>
      </dgm:prSet>
      <dgm:spPr/>
    </dgm:pt>
    <dgm:pt modelId="{774B4F7A-B045-47B8-8FC4-86159BACC4EF}" type="pres">
      <dgm:prSet presAssocID="{37D97432-7762-4CED-ABBA-CBC959855A51}" presName="sp" presStyleCnt="0"/>
      <dgm:spPr/>
    </dgm:pt>
    <dgm:pt modelId="{DD453ABD-E111-4788-A80D-2295A5CAA606}" type="pres">
      <dgm:prSet presAssocID="{C3A511B5-A4F2-470F-A73F-3C60D0275156}" presName="composite" presStyleCnt="0"/>
      <dgm:spPr/>
    </dgm:pt>
    <dgm:pt modelId="{A63621E1-91D1-4647-AB22-8FBD7D9A41D9}" type="pres">
      <dgm:prSet presAssocID="{C3A511B5-A4F2-470F-A73F-3C60D0275156}" presName="parentText" presStyleLbl="alignNode1" presStyleIdx="1" presStyleCnt="3">
        <dgm:presLayoutVars>
          <dgm:chMax val="1"/>
          <dgm:bulletEnabled val="1"/>
        </dgm:presLayoutVars>
      </dgm:prSet>
      <dgm:spPr/>
    </dgm:pt>
    <dgm:pt modelId="{D69F5A4B-E36D-4042-B854-A25B11793832}" type="pres">
      <dgm:prSet presAssocID="{C3A511B5-A4F2-470F-A73F-3C60D0275156}" presName="descendantText" presStyleLbl="alignAcc1" presStyleIdx="1" presStyleCnt="3">
        <dgm:presLayoutVars>
          <dgm:bulletEnabled val="1"/>
        </dgm:presLayoutVars>
      </dgm:prSet>
      <dgm:spPr/>
    </dgm:pt>
    <dgm:pt modelId="{110D090E-D301-4076-BC2B-0565F8AACC30}" type="pres">
      <dgm:prSet presAssocID="{577A1D7A-4DC3-4252-8ACE-66BA00EAFC84}" presName="sp" presStyleCnt="0"/>
      <dgm:spPr/>
    </dgm:pt>
    <dgm:pt modelId="{337D7528-AE3E-49F8-9C31-395A3A74FDCB}" type="pres">
      <dgm:prSet presAssocID="{12AA33BB-3D53-402B-B5C4-E1AC93842FEB}" presName="composite" presStyleCnt="0"/>
      <dgm:spPr/>
    </dgm:pt>
    <dgm:pt modelId="{2CD652BC-2DDE-4CAD-80DF-789A1EC4E672}" type="pres">
      <dgm:prSet presAssocID="{12AA33BB-3D53-402B-B5C4-E1AC93842FEB}" presName="parentText" presStyleLbl="alignNode1" presStyleIdx="2" presStyleCnt="3">
        <dgm:presLayoutVars>
          <dgm:chMax val="1"/>
          <dgm:bulletEnabled val="1"/>
        </dgm:presLayoutVars>
      </dgm:prSet>
      <dgm:spPr/>
    </dgm:pt>
    <dgm:pt modelId="{A6B03FE1-13A5-4AC5-B511-D1EF687E243C}" type="pres">
      <dgm:prSet presAssocID="{12AA33BB-3D53-402B-B5C4-E1AC93842FEB}" presName="descendantText" presStyleLbl="alignAcc1" presStyleIdx="2" presStyleCnt="3">
        <dgm:presLayoutVars>
          <dgm:bulletEnabled val="1"/>
        </dgm:presLayoutVars>
      </dgm:prSet>
      <dgm:spPr/>
    </dgm:pt>
  </dgm:ptLst>
  <dgm:cxnLst>
    <dgm:cxn modelId="{BA64DB0B-07A2-437B-A4B4-55978351EBDD}" srcId="{C3A511B5-A4F2-470F-A73F-3C60D0275156}" destId="{F2F07798-E8A4-4473-9CFB-9512C0502F1A}" srcOrd="3" destOrd="0" parTransId="{357BB792-A5D2-44A4-A11B-E2CB6BC3A3B7}" sibTransId="{47331D80-CF55-4605-A831-B9DDEA60C960}"/>
    <dgm:cxn modelId="{94754E0C-C49F-4DC5-87D0-2E39C24C7552}" type="presOf" srcId="{77F34684-73E7-41F3-9334-E583D9B5C85E}" destId="{D69F5A4B-E36D-4042-B854-A25B11793832}" srcOrd="0" destOrd="1" presId="urn:microsoft.com/office/officeart/2005/8/layout/chevron2"/>
    <dgm:cxn modelId="{0A15030E-DC28-437A-A593-1D38DA0A2D39}" srcId="{12AA33BB-3D53-402B-B5C4-E1AC93842FEB}" destId="{A46C4FA1-C69E-4BCA-ABE9-339DB722E956}" srcOrd="2" destOrd="0" parTransId="{988212D7-50AE-4E04-8BF9-92FCC49797B0}" sibTransId="{B09CAE7F-487F-4A1C-B9F4-7B4D752F0345}"/>
    <dgm:cxn modelId="{F1DF3510-F6F1-4F48-8DD0-A4DA41F618EF}" type="presOf" srcId="{827D789E-DE1B-4F54-9D7C-8EF36E19B781}" destId="{D69F5A4B-E36D-4042-B854-A25B11793832}" srcOrd="0" destOrd="2" presId="urn:microsoft.com/office/officeart/2005/8/layout/chevron2"/>
    <dgm:cxn modelId="{77046D17-58F5-4072-9A00-F285B31AE5AA}" type="presOf" srcId="{0AD00D92-476E-42CD-9C4F-B165632A7B0D}" destId="{D69F5A4B-E36D-4042-B854-A25B11793832}" srcOrd="0" destOrd="0" presId="urn:microsoft.com/office/officeart/2005/8/layout/chevron2"/>
    <dgm:cxn modelId="{985ED81D-9B54-4D93-8F24-2E217048DF79}" srcId="{E61FE2B7-EEB8-4C32-A0DB-E3760EE6769F}" destId="{044C3012-5713-4A48-904D-98B56EA87C7A}" srcOrd="2" destOrd="0" parTransId="{55B43865-E429-41FF-B674-1679BB1D9F29}" sibTransId="{ACAC106D-B2E5-4E4D-A6A1-28B15B886096}"/>
    <dgm:cxn modelId="{B2D6251E-701C-4950-92CB-F53DD1898727}" type="presOf" srcId="{E61FE2B7-EEB8-4C32-A0DB-E3760EE6769F}" destId="{C6DBC794-1778-4981-8EF9-3816C98B9BA3}" srcOrd="0" destOrd="0" presId="urn:microsoft.com/office/officeart/2005/8/layout/chevron2"/>
    <dgm:cxn modelId="{4F654B3E-3B15-4EAD-9302-2B2DF62614D4}" type="presOf" srcId="{A46C4FA1-C69E-4BCA-ABE9-339DB722E956}" destId="{A6B03FE1-13A5-4AC5-B511-D1EF687E243C}" srcOrd="0" destOrd="2" presId="urn:microsoft.com/office/officeart/2005/8/layout/chevron2"/>
    <dgm:cxn modelId="{EDFC3864-E2C7-4A81-B2B6-03DC75061133}" type="presOf" srcId="{11B209B5-D35E-4D8F-864C-5F90D975758E}" destId="{B5125892-E9AB-4CAE-B8BD-30039F0F1D32}" srcOrd="0" destOrd="0" presId="urn:microsoft.com/office/officeart/2005/8/layout/chevron2"/>
    <dgm:cxn modelId="{F0E7FD45-0A16-4665-A3C3-C78092A867BA}" type="presOf" srcId="{C3A511B5-A4F2-470F-A73F-3C60D0275156}" destId="{A63621E1-91D1-4647-AB22-8FBD7D9A41D9}" srcOrd="0" destOrd="0" presId="urn:microsoft.com/office/officeart/2005/8/layout/chevron2"/>
    <dgm:cxn modelId="{3B9B6872-1CE5-435E-8CDC-2820353192C6}" type="presOf" srcId="{12AA33BB-3D53-402B-B5C4-E1AC93842FEB}" destId="{2CD652BC-2DDE-4CAD-80DF-789A1EC4E672}" srcOrd="0" destOrd="0" presId="urn:microsoft.com/office/officeart/2005/8/layout/chevron2"/>
    <dgm:cxn modelId="{EC7ADC58-D625-4F3E-9996-18A258F60DDD}" type="presOf" srcId="{C61EE2DA-BFC9-4ED1-9840-08B6AE291B84}" destId="{A6B03FE1-13A5-4AC5-B511-D1EF687E243C}" srcOrd="0" destOrd="0" presId="urn:microsoft.com/office/officeart/2005/8/layout/chevron2"/>
    <dgm:cxn modelId="{9094A27B-CAF5-479A-8DE5-FFA9B640B558}" srcId="{C3A511B5-A4F2-470F-A73F-3C60D0275156}" destId="{827D789E-DE1B-4F54-9D7C-8EF36E19B781}" srcOrd="2" destOrd="0" parTransId="{18B2936D-5C34-44DC-808A-26C6C706B157}" sibTransId="{D3167C5F-6CC8-4274-9EE9-8CFD35533358}"/>
    <dgm:cxn modelId="{CB9EE57F-92D5-49FB-ACD7-C6B6EA6342D1}" type="presOf" srcId="{F2F07798-E8A4-4473-9CFB-9512C0502F1A}" destId="{D69F5A4B-E36D-4042-B854-A25B11793832}" srcOrd="0" destOrd="3" presId="urn:microsoft.com/office/officeart/2005/8/layout/chevron2"/>
    <dgm:cxn modelId="{B2000E84-0B6D-472C-919C-736C6C3F4FF1}" srcId="{11B209B5-D35E-4D8F-864C-5F90D975758E}" destId="{C3A511B5-A4F2-470F-A73F-3C60D0275156}" srcOrd="1" destOrd="0" parTransId="{4077138E-F036-4B8B-BCB3-840C09085911}" sibTransId="{577A1D7A-4DC3-4252-8ACE-66BA00EAFC84}"/>
    <dgm:cxn modelId="{11EBCB84-8A99-4C53-BAE2-198B708EC8DF}" srcId="{E61FE2B7-EEB8-4C32-A0DB-E3760EE6769F}" destId="{15E4AE55-F1F1-47E1-8A58-916110052868}" srcOrd="0" destOrd="0" parTransId="{C9CB72E6-DB57-4B4F-B14A-8F25DE67EA1D}" sibTransId="{BA9F7FDC-10B8-4BD8-9788-C47FADA94FDC}"/>
    <dgm:cxn modelId="{13EB4C85-9BBC-41D9-AD9F-45FF4C21E739}" srcId="{E61FE2B7-EEB8-4C32-A0DB-E3760EE6769F}" destId="{480C63C9-DEF0-45C4-A9D7-F4A933C1DF45}" srcOrd="3" destOrd="0" parTransId="{01B7D413-76EA-4F3E-963D-85F5982C2CA2}" sibTransId="{9FFC702F-802B-4429-AEDE-0B9871C46A45}"/>
    <dgm:cxn modelId="{3658F391-3261-4561-BB3B-27F2DDD865D6}" srcId="{11B209B5-D35E-4D8F-864C-5F90D975758E}" destId="{12AA33BB-3D53-402B-B5C4-E1AC93842FEB}" srcOrd="2" destOrd="0" parTransId="{69D969A1-4AAA-4773-9BF2-66A06CB43454}" sibTransId="{C660439C-59DF-4CC9-A0B3-4EFE18325D15}"/>
    <dgm:cxn modelId="{B6AEEE9F-2B74-44B1-BC90-BE696266859B}" type="presOf" srcId="{480C63C9-DEF0-45C4-A9D7-F4A933C1DF45}" destId="{603CDF5B-09F1-4BD9-8FB5-8A89FB6F1495}" srcOrd="0" destOrd="3" presId="urn:microsoft.com/office/officeart/2005/8/layout/chevron2"/>
    <dgm:cxn modelId="{54FBB8A0-CE19-4640-84B8-C5C2DFB1935A}" type="presOf" srcId="{F1479AFF-DEA0-44FD-B854-8D672194A899}" destId="{A6B03FE1-13A5-4AC5-B511-D1EF687E243C}" srcOrd="0" destOrd="1" presId="urn:microsoft.com/office/officeart/2005/8/layout/chevron2"/>
    <dgm:cxn modelId="{F665D7A6-CA77-4B5F-8B99-BA6E8BB33812}" srcId="{12AA33BB-3D53-402B-B5C4-E1AC93842FEB}" destId="{B6EF1414-E059-4DF6-A486-64E562117DBD}" srcOrd="3" destOrd="0" parTransId="{6ECABAB3-FE23-4200-8533-E9146AF4CB93}" sibTransId="{1FECD480-6FEF-4F4D-8BC3-49E1DDD45871}"/>
    <dgm:cxn modelId="{343656AB-FA5C-4DB2-8B79-6BE509C445F1}" srcId="{12AA33BB-3D53-402B-B5C4-E1AC93842FEB}" destId="{C61EE2DA-BFC9-4ED1-9840-08B6AE291B84}" srcOrd="0" destOrd="0" parTransId="{AADA4551-2C48-4937-836E-8A189E8AC58D}" sibTransId="{00745D97-AAAD-4B5C-B880-83D098FB6699}"/>
    <dgm:cxn modelId="{ABF2C4D1-1452-480C-88A1-6ACB5C611ABE}" type="presOf" srcId="{B6EF1414-E059-4DF6-A486-64E562117DBD}" destId="{A6B03FE1-13A5-4AC5-B511-D1EF687E243C}" srcOrd="0" destOrd="3" presId="urn:microsoft.com/office/officeart/2005/8/layout/chevron2"/>
    <dgm:cxn modelId="{6185C0D7-3BDF-4E38-AF1B-244E1C81BD05}" srcId="{11B209B5-D35E-4D8F-864C-5F90D975758E}" destId="{E61FE2B7-EEB8-4C32-A0DB-E3760EE6769F}" srcOrd="0" destOrd="0" parTransId="{2251D6DC-AFDF-479E-958F-27810C4665C9}" sibTransId="{37D97432-7762-4CED-ABBA-CBC959855A51}"/>
    <dgm:cxn modelId="{27BDFED7-3464-4F80-9FDF-72EEC638A41F}" srcId="{12AA33BB-3D53-402B-B5C4-E1AC93842FEB}" destId="{F1479AFF-DEA0-44FD-B854-8D672194A899}" srcOrd="1" destOrd="0" parTransId="{4A66BD95-2A3C-4A76-8F73-656DCC44AB91}" sibTransId="{7C4A96A2-244B-407C-8565-50CAD5037D62}"/>
    <dgm:cxn modelId="{0D2460D9-D954-4CEA-8FFB-A1CBEE290711}" type="presOf" srcId="{39C9FF56-9305-4844-8C67-FC1B03E68BD8}" destId="{603CDF5B-09F1-4BD9-8FB5-8A89FB6F1495}" srcOrd="0" destOrd="1" presId="urn:microsoft.com/office/officeart/2005/8/layout/chevron2"/>
    <dgm:cxn modelId="{359EF7D9-17E9-4AD1-A70C-E62A728E47E4}" srcId="{E61FE2B7-EEB8-4C32-A0DB-E3760EE6769F}" destId="{39C9FF56-9305-4844-8C67-FC1B03E68BD8}" srcOrd="1" destOrd="0" parTransId="{060F3D15-712E-420D-93F3-AD59B0A93508}" sibTransId="{6BA8DEE6-1F83-425D-88EF-155C0AA8D90E}"/>
    <dgm:cxn modelId="{F923F4DA-C296-49DC-9BCD-7A5906307B72}" srcId="{C3A511B5-A4F2-470F-A73F-3C60D0275156}" destId="{0AD00D92-476E-42CD-9C4F-B165632A7B0D}" srcOrd="0" destOrd="0" parTransId="{D1484EE6-8719-43BC-B805-035B5FA0F4F3}" sibTransId="{F250B4A9-AE3F-4C40-9F61-896E330AE3D6}"/>
    <dgm:cxn modelId="{F42AFBDE-C26C-4D34-920A-96BFA44E4E01}" type="presOf" srcId="{15E4AE55-F1F1-47E1-8A58-916110052868}" destId="{603CDF5B-09F1-4BD9-8FB5-8A89FB6F1495}" srcOrd="0" destOrd="0" presId="urn:microsoft.com/office/officeart/2005/8/layout/chevron2"/>
    <dgm:cxn modelId="{59EAFCDF-3DA3-4428-97A1-D40AD6D7F2AA}" type="presOf" srcId="{044C3012-5713-4A48-904D-98B56EA87C7A}" destId="{603CDF5B-09F1-4BD9-8FB5-8A89FB6F1495}" srcOrd="0" destOrd="2" presId="urn:microsoft.com/office/officeart/2005/8/layout/chevron2"/>
    <dgm:cxn modelId="{F3123AEA-C105-4DCF-9B2F-514F24E512C4}" srcId="{C3A511B5-A4F2-470F-A73F-3C60D0275156}" destId="{77F34684-73E7-41F3-9334-E583D9B5C85E}" srcOrd="1" destOrd="0" parTransId="{FD5BE2DB-2FCD-4811-A7AB-3A94938EFA73}" sibTransId="{C92B633D-2A66-409C-A3ED-668A56AEFB45}"/>
    <dgm:cxn modelId="{C7F8ACBF-EE5D-4FD8-9B9A-69B234A7DCBB}" type="presParOf" srcId="{B5125892-E9AB-4CAE-B8BD-30039F0F1D32}" destId="{E5E2FB07-6A59-49D8-8E2F-49C402752E1B}" srcOrd="0" destOrd="0" presId="urn:microsoft.com/office/officeart/2005/8/layout/chevron2"/>
    <dgm:cxn modelId="{450346C8-03CB-48EA-A8F8-A4B82D01619C}" type="presParOf" srcId="{E5E2FB07-6A59-49D8-8E2F-49C402752E1B}" destId="{C6DBC794-1778-4981-8EF9-3816C98B9BA3}" srcOrd="0" destOrd="0" presId="urn:microsoft.com/office/officeart/2005/8/layout/chevron2"/>
    <dgm:cxn modelId="{C64FF51C-8C63-41B1-85EB-107D2A2401AB}" type="presParOf" srcId="{E5E2FB07-6A59-49D8-8E2F-49C402752E1B}" destId="{603CDF5B-09F1-4BD9-8FB5-8A89FB6F1495}" srcOrd="1" destOrd="0" presId="urn:microsoft.com/office/officeart/2005/8/layout/chevron2"/>
    <dgm:cxn modelId="{C1CC1BD6-3CD3-440B-994F-A1C9E83FF6DA}" type="presParOf" srcId="{B5125892-E9AB-4CAE-B8BD-30039F0F1D32}" destId="{774B4F7A-B045-47B8-8FC4-86159BACC4EF}" srcOrd="1" destOrd="0" presId="urn:microsoft.com/office/officeart/2005/8/layout/chevron2"/>
    <dgm:cxn modelId="{C3E8D6BF-1064-48BF-9B01-18503EFC45B3}" type="presParOf" srcId="{B5125892-E9AB-4CAE-B8BD-30039F0F1D32}" destId="{DD453ABD-E111-4788-A80D-2295A5CAA606}" srcOrd="2" destOrd="0" presId="urn:microsoft.com/office/officeart/2005/8/layout/chevron2"/>
    <dgm:cxn modelId="{586217A2-AB8E-4A3F-9A77-8EF2F9C30598}" type="presParOf" srcId="{DD453ABD-E111-4788-A80D-2295A5CAA606}" destId="{A63621E1-91D1-4647-AB22-8FBD7D9A41D9}" srcOrd="0" destOrd="0" presId="urn:microsoft.com/office/officeart/2005/8/layout/chevron2"/>
    <dgm:cxn modelId="{40D9BDBC-6857-4EEF-8AE5-1C13C097CD7A}" type="presParOf" srcId="{DD453ABD-E111-4788-A80D-2295A5CAA606}" destId="{D69F5A4B-E36D-4042-B854-A25B11793832}" srcOrd="1" destOrd="0" presId="urn:microsoft.com/office/officeart/2005/8/layout/chevron2"/>
    <dgm:cxn modelId="{F02CAE11-16F5-4CDD-9F05-D5C040D90585}" type="presParOf" srcId="{B5125892-E9AB-4CAE-B8BD-30039F0F1D32}" destId="{110D090E-D301-4076-BC2B-0565F8AACC30}" srcOrd="3" destOrd="0" presId="urn:microsoft.com/office/officeart/2005/8/layout/chevron2"/>
    <dgm:cxn modelId="{453E0A9C-A834-431E-9B67-A1FD0C8FC0D0}" type="presParOf" srcId="{B5125892-E9AB-4CAE-B8BD-30039F0F1D32}" destId="{337D7528-AE3E-49F8-9C31-395A3A74FDCB}" srcOrd="4" destOrd="0" presId="urn:microsoft.com/office/officeart/2005/8/layout/chevron2"/>
    <dgm:cxn modelId="{091E8142-97FC-4F1F-B862-A49AA7372CFF}" type="presParOf" srcId="{337D7528-AE3E-49F8-9C31-395A3A74FDCB}" destId="{2CD652BC-2DDE-4CAD-80DF-789A1EC4E672}" srcOrd="0" destOrd="0" presId="urn:microsoft.com/office/officeart/2005/8/layout/chevron2"/>
    <dgm:cxn modelId="{BC6F6512-9FDB-486A-A9EE-E5FCE2AE8EFA}" type="presParOf" srcId="{337D7528-AE3E-49F8-9C31-395A3A74FDCB}" destId="{A6B03FE1-13A5-4AC5-B511-D1EF687E243C}" srcOrd="1" destOrd="0" presId="urn:microsoft.com/office/officeart/2005/8/layout/chevr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6777E36-6236-45E8-9289-A31F8D0972A2}" type="doc">
      <dgm:prSet loTypeId="urn:microsoft.com/office/officeart/2018/5/layout/CenteredIconLabelDescriptionList" loCatId="icon" qsTypeId="urn:microsoft.com/office/officeart/2005/8/quickstyle/simple4" qsCatId="simple" csTypeId="urn:microsoft.com/office/officeart/2018/5/colors/Iconchunking_neutralbg_colorful5" csCatId="colorful" phldr="1"/>
      <dgm:spPr/>
      <dgm:t>
        <a:bodyPr/>
        <a:lstStyle/>
        <a:p>
          <a:endParaRPr lang="en-US"/>
        </a:p>
      </dgm:t>
    </dgm:pt>
    <dgm:pt modelId="{FC38EBBE-CF9B-4CEF-B0B2-39FF086F3C18}">
      <dgm:prSet/>
      <dgm:spPr/>
      <dgm:t>
        <a:bodyPr/>
        <a:lstStyle/>
        <a:p>
          <a:pPr>
            <a:defRPr b="1"/>
          </a:pPr>
          <a:r>
            <a:rPr lang="en-AU" dirty="0"/>
            <a:t>Identification </a:t>
          </a:r>
          <a:endParaRPr lang="en-US" dirty="0"/>
        </a:p>
      </dgm:t>
    </dgm:pt>
    <dgm:pt modelId="{00C06458-2439-4F9F-9C1F-ECB409D15C6F}" type="parTrans" cxnId="{75ADC092-B976-4686-A7F6-F33B5EC8CC0F}">
      <dgm:prSet/>
      <dgm:spPr/>
      <dgm:t>
        <a:bodyPr/>
        <a:lstStyle/>
        <a:p>
          <a:endParaRPr lang="en-US"/>
        </a:p>
      </dgm:t>
    </dgm:pt>
    <dgm:pt modelId="{CF40A31A-3D2B-45FA-97C4-C40239FF8E04}" type="sibTrans" cxnId="{75ADC092-B976-4686-A7F6-F33B5EC8CC0F}">
      <dgm:prSet/>
      <dgm:spPr/>
      <dgm:t>
        <a:bodyPr/>
        <a:lstStyle/>
        <a:p>
          <a:endParaRPr lang="en-US"/>
        </a:p>
      </dgm:t>
    </dgm:pt>
    <dgm:pt modelId="{D3B5075F-0DC3-4D02-8738-7D1256004938}">
      <dgm:prSet/>
      <dgm:spPr/>
      <dgm:t>
        <a:bodyPr/>
        <a:lstStyle/>
        <a:p>
          <a:r>
            <a:rPr lang="en-AU" dirty="0"/>
            <a:t>One code, one product</a:t>
          </a:r>
          <a:endParaRPr lang="en-US" dirty="0"/>
        </a:p>
      </dgm:t>
    </dgm:pt>
    <dgm:pt modelId="{070A9C0F-834D-43A4-9678-0114328B3DAE}" type="parTrans" cxnId="{5E7561CE-9154-4978-9CB7-620305CB7B4E}">
      <dgm:prSet/>
      <dgm:spPr/>
      <dgm:t>
        <a:bodyPr/>
        <a:lstStyle/>
        <a:p>
          <a:endParaRPr lang="en-US"/>
        </a:p>
      </dgm:t>
    </dgm:pt>
    <dgm:pt modelId="{9ADB3DA1-E06A-4042-9B49-F4EDDE4C3276}" type="sibTrans" cxnId="{5E7561CE-9154-4978-9CB7-620305CB7B4E}">
      <dgm:prSet/>
      <dgm:spPr/>
      <dgm:t>
        <a:bodyPr/>
        <a:lstStyle/>
        <a:p>
          <a:endParaRPr lang="en-US"/>
        </a:p>
      </dgm:t>
    </dgm:pt>
    <dgm:pt modelId="{40FB2D2B-67B3-4AE6-A3FE-72FBB126B230}">
      <dgm:prSet/>
      <dgm:spPr/>
      <dgm:t>
        <a:bodyPr/>
        <a:lstStyle/>
        <a:p>
          <a:r>
            <a:rPr lang="en-AU" dirty="0"/>
            <a:t>Regulated Medical Surgical Products</a:t>
          </a:r>
          <a:endParaRPr lang="en-US" dirty="0"/>
        </a:p>
      </dgm:t>
    </dgm:pt>
    <dgm:pt modelId="{8D2753D5-3921-499A-BD9D-8A52CC2F38C7}" type="parTrans" cxnId="{19BD28BD-9853-4389-BA91-A3703CF6774D}">
      <dgm:prSet/>
      <dgm:spPr/>
      <dgm:t>
        <a:bodyPr/>
        <a:lstStyle/>
        <a:p>
          <a:endParaRPr lang="en-US"/>
        </a:p>
      </dgm:t>
    </dgm:pt>
    <dgm:pt modelId="{93810C2A-3344-44D8-894D-CDE4E8AA1B3F}" type="sibTrans" cxnId="{19BD28BD-9853-4389-BA91-A3703CF6774D}">
      <dgm:prSet/>
      <dgm:spPr/>
      <dgm:t>
        <a:bodyPr/>
        <a:lstStyle/>
        <a:p>
          <a:endParaRPr lang="en-US"/>
        </a:p>
      </dgm:t>
    </dgm:pt>
    <dgm:pt modelId="{E74B7938-D629-4CAE-9847-40A2F3D4DD49}">
      <dgm:prSet/>
      <dgm:spPr/>
      <dgm:t>
        <a:bodyPr/>
        <a:lstStyle/>
        <a:p>
          <a:pPr>
            <a:defRPr b="1"/>
          </a:pPr>
          <a:r>
            <a:rPr lang="en-AU" dirty="0"/>
            <a:t>Data Management</a:t>
          </a:r>
          <a:endParaRPr lang="en-US" dirty="0"/>
        </a:p>
      </dgm:t>
    </dgm:pt>
    <dgm:pt modelId="{D03CB4C5-9B51-462C-9EEC-CF1346EEFF3D}" type="parTrans" cxnId="{2679B999-C45D-4176-95A9-E17621F5256B}">
      <dgm:prSet/>
      <dgm:spPr/>
      <dgm:t>
        <a:bodyPr/>
        <a:lstStyle/>
        <a:p>
          <a:endParaRPr lang="en-US"/>
        </a:p>
      </dgm:t>
    </dgm:pt>
    <dgm:pt modelId="{FFE4A661-FACE-4103-8AF0-5D9796CA19F6}" type="sibTrans" cxnId="{2679B999-C45D-4176-95A9-E17621F5256B}">
      <dgm:prSet/>
      <dgm:spPr/>
      <dgm:t>
        <a:bodyPr/>
        <a:lstStyle/>
        <a:p>
          <a:endParaRPr lang="en-US"/>
        </a:p>
      </dgm:t>
    </dgm:pt>
    <dgm:pt modelId="{8F1FEA46-6AB0-494B-87C3-3379AAAEC2DE}">
      <dgm:prSet/>
      <dgm:spPr/>
      <dgm:t>
        <a:bodyPr/>
        <a:lstStyle/>
        <a:p>
          <a:r>
            <a:rPr lang="en-AU" dirty="0"/>
            <a:t>Product Data</a:t>
          </a:r>
          <a:endParaRPr lang="en-US" dirty="0"/>
        </a:p>
      </dgm:t>
    </dgm:pt>
    <dgm:pt modelId="{110AAE3E-2964-4867-927F-EAF24D466A90}" type="parTrans" cxnId="{765CDBAA-F36E-439E-A6E0-52EB0D46C356}">
      <dgm:prSet/>
      <dgm:spPr/>
      <dgm:t>
        <a:bodyPr/>
        <a:lstStyle/>
        <a:p>
          <a:endParaRPr lang="en-US"/>
        </a:p>
      </dgm:t>
    </dgm:pt>
    <dgm:pt modelId="{F6DB1474-93E1-471A-AFD3-4C1A012BA267}" type="sibTrans" cxnId="{765CDBAA-F36E-439E-A6E0-52EB0D46C356}">
      <dgm:prSet/>
      <dgm:spPr/>
      <dgm:t>
        <a:bodyPr/>
        <a:lstStyle/>
        <a:p>
          <a:endParaRPr lang="en-US"/>
        </a:p>
      </dgm:t>
    </dgm:pt>
    <dgm:pt modelId="{F3056B15-61BE-40C3-A7C0-97D714308D76}">
      <dgm:prSet/>
      <dgm:spPr/>
      <dgm:t>
        <a:bodyPr/>
        <a:lstStyle/>
        <a:p>
          <a:r>
            <a:rPr lang="en-AU" dirty="0"/>
            <a:t>Product Pricing Data</a:t>
          </a:r>
          <a:endParaRPr lang="en-US" dirty="0"/>
        </a:p>
      </dgm:t>
    </dgm:pt>
    <dgm:pt modelId="{588028A0-0E1C-4B67-99B0-216F84ACBEBC}" type="parTrans" cxnId="{9351A262-AB95-4168-8207-4FC239A9F8FC}">
      <dgm:prSet/>
      <dgm:spPr/>
      <dgm:t>
        <a:bodyPr/>
        <a:lstStyle/>
        <a:p>
          <a:endParaRPr lang="en-US"/>
        </a:p>
      </dgm:t>
    </dgm:pt>
    <dgm:pt modelId="{8FEEF4F8-2966-43EB-B4CF-0314FFD93970}" type="sibTrans" cxnId="{9351A262-AB95-4168-8207-4FC239A9F8FC}">
      <dgm:prSet/>
      <dgm:spPr/>
      <dgm:t>
        <a:bodyPr/>
        <a:lstStyle/>
        <a:p>
          <a:endParaRPr lang="en-US"/>
        </a:p>
      </dgm:t>
    </dgm:pt>
    <dgm:pt modelId="{9A8CC0A6-ADC8-4697-9D24-D1AC4502DE02}">
      <dgm:prSet/>
      <dgm:spPr/>
      <dgm:t>
        <a:bodyPr/>
        <a:lstStyle/>
        <a:p>
          <a:r>
            <a:rPr lang="en-AU" dirty="0"/>
            <a:t>Data Accuracy</a:t>
          </a:r>
          <a:endParaRPr lang="en-US" dirty="0"/>
        </a:p>
      </dgm:t>
    </dgm:pt>
    <dgm:pt modelId="{3048E7E8-0A99-40E2-BD86-D2280614A1D2}" type="parTrans" cxnId="{C7B457E1-3D06-4D6D-BFE4-560A3C84969A}">
      <dgm:prSet/>
      <dgm:spPr/>
      <dgm:t>
        <a:bodyPr/>
        <a:lstStyle/>
        <a:p>
          <a:endParaRPr lang="en-US"/>
        </a:p>
      </dgm:t>
    </dgm:pt>
    <dgm:pt modelId="{73B094F8-F072-4C44-A60A-326D297F56F2}" type="sibTrans" cxnId="{C7B457E1-3D06-4D6D-BFE4-560A3C84969A}">
      <dgm:prSet/>
      <dgm:spPr/>
      <dgm:t>
        <a:bodyPr/>
        <a:lstStyle/>
        <a:p>
          <a:endParaRPr lang="en-US"/>
        </a:p>
      </dgm:t>
    </dgm:pt>
    <dgm:pt modelId="{5DF038F2-F52F-417E-9B89-D6EBB3D27326}">
      <dgm:prSet/>
      <dgm:spPr/>
      <dgm:t>
        <a:bodyPr/>
        <a:lstStyle/>
        <a:p>
          <a:pPr>
            <a:defRPr b="1"/>
          </a:pPr>
          <a:r>
            <a:rPr lang="en-AU" dirty="0"/>
            <a:t>eProcurement Capability</a:t>
          </a:r>
          <a:endParaRPr lang="en-US" dirty="0"/>
        </a:p>
      </dgm:t>
    </dgm:pt>
    <dgm:pt modelId="{EDCA7094-270B-4CCF-8AFC-2AA547804293}" type="parTrans" cxnId="{B22CE0A1-6224-4906-9B58-0DFEB3CCE5C0}">
      <dgm:prSet/>
      <dgm:spPr/>
      <dgm:t>
        <a:bodyPr/>
        <a:lstStyle/>
        <a:p>
          <a:endParaRPr lang="en-US"/>
        </a:p>
      </dgm:t>
    </dgm:pt>
    <dgm:pt modelId="{3B8BE641-D1B4-4528-9B72-919847A51512}" type="sibTrans" cxnId="{B22CE0A1-6224-4906-9B58-0DFEB3CCE5C0}">
      <dgm:prSet/>
      <dgm:spPr/>
      <dgm:t>
        <a:bodyPr/>
        <a:lstStyle/>
        <a:p>
          <a:endParaRPr lang="en-US"/>
        </a:p>
      </dgm:t>
    </dgm:pt>
    <dgm:pt modelId="{644EA99F-9433-4328-AA5D-D13B52B04A91}" type="pres">
      <dgm:prSet presAssocID="{C6777E36-6236-45E8-9289-A31F8D0972A2}" presName="root" presStyleCnt="0">
        <dgm:presLayoutVars>
          <dgm:dir/>
          <dgm:resizeHandles val="exact"/>
        </dgm:presLayoutVars>
      </dgm:prSet>
      <dgm:spPr/>
    </dgm:pt>
    <dgm:pt modelId="{DC7446D0-E6E0-4C0F-8EE1-A727407207E3}" type="pres">
      <dgm:prSet presAssocID="{FC38EBBE-CF9B-4CEF-B0B2-39FF086F3C18}" presName="compNode" presStyleCnt="0"/>
      <dgm:spPr/>
    </dgm:pt>
    <dgm:pt modelId="{CBAE0AC2-474C-4EA0-91B5-4BDF7187FB66}" type="pres">
      <dgm:prSet presAssocID="{FC38EBBE-CF9B-4CEF-B0B2-39FF086F3C18}"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Medical"/>
        </a:ext>
      </dgm:extLst>
    </dgm:pt>
    <dgm:pt modelId="{3673D625-A57A-4B36-8949-D943529C0844}" type="pres">
      <dgm:prSet presAssocID="{FC38EBBE-CF9B-4CEF-B0B2-39FF086F3C18}" presName="iconSpace" presStyleCnt="0"/>
      <dgm:spPr/>
    </dgm:pt>
    <dgm:pt modelId="{FC1F03EC-53DF-4B22-83C5-FBE1148D91AE}" type="pres">
      <dgm:prSet presAssocID="{FC38EBBE-CF9B-4CEF-B0B2-39FF086F3C18}" presName="parTx" presStyleLbl="revTx" presStyleIdx="0" presStyleCnt="6">
        <dgm:presLayoutVars>
          <dgm:chMax val="0"/>
          <dgm:chPref val="0"/>
        </dgm:presLayoutVars>
      </dgm:prSet>
      <dgm:spPr/>
    </dgm:pt>
    <dgm:pt modelId="{18955C7E-CFB2-452D-A8C9-10B8E9EA65C7}" type="pres">
      <dgm:prSet presAssocID="{FC38EBBE-CF9B-4CEF-B0B2-39FF086F3C18}" presName="txSpace" presStyleCnt="0"/>
      <dgm:spPr/>
    </dgm:pt>
    <dgm:pt modelId="{65EF65F7-AC3E-4C95-BA05-76CCCA1424CB}" type="pres">
      <dgm:prSet presAssocID="{FC38EBBE-CF9B-4CEF-B0B2-39FF086F3C18}" presName="desTx" presStyleLbl="revTx" presStyleIdx="1" presStyleCnt="6">
        <dgm:presLayoutVars/>
      </dgm:prSet>
      <dgm:spPr/>
    </dgm:pt>
    <dgm:pt modelId="{FD914CF3-27E5-4C89-85CE-29C0B0929E7C}" type="pres">
      <dgm:prSet presAssocID="{CF40A31A-3D2B-45FA-97C4-C40239FF8E04}" presName="sibTrans" presStyleCnt="0"/>
      <dgm:spPr/>
    </dgm:pt>
    <dgm:pt modelId="{BE2D459E-6FB5-46BC-B68A-250FC4CB6300}" type="pres">
      <dgm:prSet presAssocID="{E74B7938-D629-4CAE-9847-40A2F3D4DD49}" presName="compNode" presStyleCnt="0"/>
      <dgm:spPr/>
    </dgm:pt>
    <dgm:pt modelId="{9D02BED8-2187-4809-BFAC-BB9438ECCAAB}" type="pres">
      <dgm:prSet presAssocID="{E74B7938-D629-4CAE-9847-40A2F3D4DD49}"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Contract"/>
        </a:ext>
      </dgm:extLst>
    </dgm:pt>
    <dgm:pt modelId="{26511ED5-F38C-41FC-A9E5-6A1AF61690A3}" type="pres">
      <dgm:prSet presAssocID="{E74B7938-D629-4CAE-9847-40A2F3D4DD49}" presName="iconSpace" presStyleCnt="0"/>
      <dgm:spPr/>
    </dgm:pt>
    <dgm:pt modelId="{D61B6101-D2F6-45F2-BE9C-542BD1871A8D}" type="pres">
      <dgm:prSet presAssocID="{E74B7938-D629-4CAE-9847-40A2F3D4DD49}" presName="parTx" presStyleLbl="revTx" presStyleIdx="2" presStyleCnt="6">
        <dgm:presLayoutVars>
          <dgm:chMax val="0"/>
          <dgm:chPref val="0"/>
        </dgm:presLayoutVars>
      </dgm:prSet>
      <dgm:spPr/>
    </dgm:pt>
    <dgm:pt modelId="{AB372273-1F76-4366-A180-A33E9C4F4CCC}" type="pres">
      <dgm:prSet presAssocID="{E74B7938-D629-4CAE-9847-40A2F3D4DD49}" presName="txSpace" presStyleCnt="0"/>
      <dgm:spPr/>
    </dgm:pt>
    <dgm:pt modelId="{56540092-05A6-45CB-A7DC-4C5077EFD677}" type="pres">
      <dgm:prSet presAssocID="{E74B7938-D629-4CAE-9847-40A2F3D4DD49}" presName="desTx" presStyleLbl="revTx" presStyleIdx="3" presStyleCnt="6">
        <dgm:presLayoutVars/>
      </dgm:prSet>
      <dgm:spPr/>
    </dgm:pt>
    <dgm:pt modelId="{B7C91D27-77F1-41BD-99D1-4CF8EA2C3BEF}" type="pres">
      <dgm:prSet presAssocID="{FFE4A661-FACE-4103-8AF0-5D9796CA19F6}" presName="sibTrans" presStyleCnt="0"/>
      <dgm:spPr/>
    </dgm:pt>
    <dgm:pt modelId="{ABA11867-B5E4-44DF-8D2F-10E1C94A8B21}" type="pres">
      <dgm:prSet presAssocID="{5DF038F2-F52F-417E-9B89-D6EBB3D27326}" presName="compNode" presStyleCnt="0"/>
      <dgm:spPr/>
    </dgm:pt>
    <dgm:pt modelId="{255F0E6F-B6E0-4718-8098-B76802C9F9E1}" type="pres">
      <dgm:prSet presAssocID="{5DF038F2-F52F-417E-9B89-D6EBB3D27326}" presName="iconRect" presStyleLbl="node1" presStyleIdx="2" presStyleCnt="3"/>
      <dgm:spPr>
        <a:blipFill rotWithShape="1">
          <a:blip xmlns:r="http://schemas.openxmlformats.org/officeDocument/2006/relationships" r:embed="rId5"/>
          <a:srcRect/>
          <a:stretch>
            <a:fillRect/>
          </a:stretch>
        </a:blipFill>
        <a:ln>
          <a:noFill/>
        </a:ln>
      </dgm:spPr>
      <dgm:extLst/>
    </dgm:pt>
    <dgm:pt modelId="{2D701735-D57F-4777-9A80-28091BDEE448}" type="pres">
      <dgm:prSet presAssocID="{5DF038F2-F52F-417E-9B89-D6EBB3D27326}" presName="iconSpace" presStyleCnt="0"/>
      <dgm:spPr/>
    </dgm:pt>
    <dgm:pt modelId="{245496E9-6752-4992-BC3D-CFB7A2D9FEDA}" type="pres">
      <dgm:prSet presAssocID="{5DF038F2-F52F-417E-9B89-D6EBB3D27326}" presName="parTx" presStyleLbl="revTx" presStyleIdx="4" presStyleCnt="6">
        <dgm:presLayoutVars>
          <dgm:chMax val="0"/>
          <dgm:chPref val="0"/>
        </dgm:presLayoutVars>
      </dgm:prSet>
      <dgm:spPr/>
    </dgm:pt>
    <dgm:pt modelId="{E8102915-141C-4D57-91D2-D95E604F0796}" type="pres">
      <dgm:prSet presAssocID="{5DF038F2-F52F-417E-9B89-D6EBB3D27326}" presName="txSpace" presStyleCnt="0"/>
      <dgm:spPr/>
    </dgm:pt>
    <dgm:pt modelId="{038CB8EB-A36D-4B71-A975-78F1D9B29894}" type="pres">
      <dgm:prSet presAssocID="{5DF038F2-F52F-417E-9B89-D6EBB3D27326}" presName="desTx" presStyleLbl="revTx" presStyleIdx="5" presStyleCnt="6">
        <dgm:presLayoutVars/>
      </dgm:prSet>
      <dgm:spPr/>
    </dgm:pt>
  </dgm:ptLst>
  <dgm:cxnLst>
    <dgm:cxn modelId="{9351A262-AB95-4168-8207-4FC239A9F8FC}" srcId="{E74B7938-D629-4CAE-9847-40A2F3D4DD49}" destId="{F3056B15-61BE-40C3-A7C0-97D714308D76}" srcOrd="1" destOrd="0" parTransId="{588028A0-0E1C-4B67-99B0-216F84ACBEBC}" sibTransId="{8FEEF4F8-2966-43EB-B4CF-0314FFD93970}"/>
    <dgm:cxn modelId="{2C84B447-58B6-4717-A284-D014A94B71EE}" type="presOf" srcId="{E74B7938-D629-4CAE-9847-40A2F3D4DD49}" destId="{D61B6101-D2F6-45F2-BE9C-542BD1871A8D}" srcOrd="0" destOrd="0" presId="urn:microsoft.com/office/officeart/2018/5/layout/CenteredIconLabelDescriptionList"/>
    <dgm:cxn modelId="{D4769E7C-EF7E-465C-B89A-BFB6151FF8E4}" type="presOf" srcId="{D3B5075F-0DC3-4D02-8738-7D1256004938}" destId="{65EF65F7-AC3E-4C95-BA05-76CCCA1424CB}" srcOrd="0" destOrd="0" presId="urn:microsoft.com/office/officeart/2018/5/layout/CenteredIconLabelDescriptionList"/>
    <dgm:cxn modelId="{D8D00585-372B-47FC-9244-2FD935D37865}" type="presOf" srcId="{FC38EBBE-CF9B-4CEF-B0B2-39FF086F3C18}" destId="{FC1F03EC-53DF-4B22-83C5-FBE1148D91AE}" srcOrd="0" destOrd="0" presId="urn:microsoft.com/office/officeart/2018/5/layout/CenteredIconLabelDescriptionList"/>
    <dgm:cxn modelId="{75ADC092-B976-4686-A7F6-F33B5EC8CC0F}" srcId="{C6777E36-6236-45E8-9289-A31F8D0972A2}" destId="{FC38EBBE-CF9B-4CEF-B0B2-39FF086F3C18}" srcOrd="0" destOrd="0" parTransId="{00C06458-2439-4F9F-9C1F-ECB409D15C6F}" sibTransId="{CF40A31A-3D2B-45FA-97C4-C40239FF8E04}"/>
    <dgm:cxn modelId="{B968E497-E54F-445B-8F32-0E961EC2EB24}" type="presOf" srcId="{C6777E36-6236-45E8-9289-A31F8D0972A2}" destId="{644EA99F-9433-4328-AA5D-D13B52B04A91}" srcOrd="0" destOrd="0" presId="urn:microsoft.com/office/officeart/2018/5/layout/CenteredIconLabelDescriptionList"/>
    <dgm:cxn modelId="{2679B999-C45D-4176-95A9-E17621F5256B}" srcId="{C6777E36-6236-45E8-9289-A31F8D0972A2}" destId="{E74B7938-D629-4CAE-9847-40A2F3D4DD49}" srcOrd="1" destOrd="0" parTransId="{D03CB4C5-9B51-462C-9EEC-CF1346EEFF3D}" sibTransId="{FFE4A661-FACE-4103-8AF0-5D9796CA19F6}"/>
    <dgm:cxn modelId="{B22CE0A1-6224-4906-9B58-0DFEB3CCE5C0}" srcId="{C6777E36-6236-45E8-9289-A31F8D0972A2}" destId="{5DF038F2-F52F-417E-9B89-D6EBB3D27326}" srcOrd="2" destOrd="0" parTransId="{EDCA7094-270B-4CCF-8AFC-2AA547804293}" sibTransId="{3B8BE641-D1B4-4528-9B72-919847A51512}"/>
    <dgm:cxn modelId="{765CDBAA-F36E-439E-A6E0-52EB0D46C356}" srcId="{E74B7938-D629-4CAE-9847-40A2F3D4DD49}" destId="{8F1FEA46-6AB0-494B-87C3-3379AAAEC2DE}" srcOrd="0" destOrd="0" parTransId="{110AAE3E-2964-4867-927F-EAF24D466A90}" sibTransId="{F6DB1474-93E1-471A-AFD3-4C1A012BA267}"/>
    <dgm:cxn modelId="{19BD28BD-9853-4389-BA91-A3703CF6774D}" srcId="{FC38EBBE-CF9B-4CEF-B0B2-39FF086F3C18}" destId="{40FB2D2B-67B3-4AE6-A3FE-72FBB126B230}" srcOrd="1" destOrd="0" parTransId="{8D2753D5-3921-499A-BD9D-8A52CC2F38C7}" sibTransId="{93810C2A-3344-44D8-894D-CDE4E8AA1B3F}"/>
    <dgm:cxn modelId="{82FEF5C5-56E0-444A-97B7-5C2051B176D2}" type="presOf" srcId="{40FB2D2B-67B3-4AE6-A3FE-72FBB126B230}" destId="{65EF65F7-AC3E-4C95-BA05-76CCCA1424CB}" srcOrd="0" destOrd="1" presId="urn:microsoft.com/office/officeart/2018/5/layout/CenteredIconLabelDescriptionList"/>
    <dgm:cxn modelId="{02043ECE-F142-41A3-B8DD-40CE967DBD19}" type="presOf" srcId="{8F1FEA46-6AB0-494B-87C3-3379AAAEC2DE}" destId="{56540092-05A6-45CB-A7DC-4C5077EFD677}" srcOrd="0" destOrd="0" presId="urn:microsoft.com/office/officeart/2018/5/layout/CenteredIconLabelDescriptionList"/>
    <dgm:cxn modelId="{5E7561CE-9154-4978-9CB7-620305CB7B4E}" srcId="{FC38EBBE-CF9B-4CEF-B0B2-39FF086F3C18}" destId="{D3B5075F-0DC3-4D02-8738-7D1256004938}" srcOrd="0" destOrd="0" parTransId="{070A9C0F-834D-43A4-9678-0114328B3DAE}" sibTransId="{9ADB3DA1-E06A-4042-9B49-F4EDDE4C3276}"/>
    <dgm:cxn modelId="{C7B457E1-3D06-4D6D-BFE4-560A3C84969A}" srcId="{E74B7938-D629-4CAE-9847-40A2F3D4DD49}" destId="{9A8CC0A6-ADC8-4697-9D24-D1AC4502DE02}" srcOrd="2" destOrd="0" parTransId="{3048E7E8-0A99-40E2-BD86-D2280614A1D2}" sibTransId="{73B094F8-F072-4C44-A60A-326D297F56F2}"/>
    <dgm:cxn modelId="{29874CE7-036D-4F30-B216-3506D982A7C7}" type="presOf" srcId="{9A8CC0A6-ADC8-4697-9D24-D1AC4502DE02}" destId="{56540092-05A6-45CB-A7DC-4C5077EFD677}" srcOrd="0" destOrd="2" presId="urn:microsoft.com/office/officeart/2018/5/layout/CenteredIconLabelDescriptionList"/>
    <dgm:cxn modelId="{97EEA9F3-0E47-4634-AA7F-1912BDD86E53}" type="presOf" srcId="{5DF038F2-F52F-417E-9B89-D6EBB3D27326}" destId="{245496E9-6752-4992-BC3D-CFB7A2D9FEDA}" srcOrd="0" destOrd="0" presId="urn:microsoft.com/office/officeart/2018/5/layout/CenteredIconLabelDescriptionList"/>
    <dgm:cxn modelId="{5BD8C3F5-2F7C-474A-ADA7-F9B3F6E96D0A}" type="presOf" srcId="{F3056B15-61BE-40C3-A7C0-97D714308D76}" destId="{56540092-05A6-45CB-A7DC-4C5077EFD677}" srcOrd="0" destOrd="1" presId="urn:microsoft.com/office/officeart/2018/5/layout/CenteredIconLabelDescriptionList"/>
    <dgm:cxn modelId="{FF4C20EE-C635-4CD4-AE97-52E2733C4742}" type="presParOf" srcId="{644EA99F-9433-4328-AA5D-D13B52B04A91}" destId="{DC7446D0-E6E0-4C0F-8EE1-A727407207E3}" srcOrd="0" destOrd="0" presId="urn:microsoft.com/office/officeart/2018/5/layout/CenteredIconLabelDescriptionList"/>
    <dgm:cxn modelId="{6A6682EE-5F24-47CA-A38F-D093A512D9CB}" type="presParOf" srcId="{DC7446D0-E6E0-4C0F-8EE1-A727407207E3}" destId="{CBAE0AC2-474C-4EA0-91B5-4BDF7187FB66}" srcOrd="0" destOrd="0" presId="urn:microsoft.com/office/officeart/2018/5/layout/CenteredIconLabelDescriptionList"/>
    <dgm:cxn modelId="{4A53ADD1-628D-49B2-8F06-4F9B6CB062F6}" type="presParOf" srcId="{DC7446D0-E6E0-4C0F-8EE1-A727407207E3}" destId="{3673D625-A57A-4B36-8949-D943529C0844}" srcOrd="1" destOrd="0" presId="urn:microsoft.com/office/officeart/2018/5/layout/CenteredIconLabelDescriptionList"/>
    <dgm:cxn modelId="{3502E454-52EC-4F3E-A7D2-172B818C4B06}" type="presParOf" srcId="{DC7446D0-E6E0-4C0F-8EE1-A727407207E3}" destId="{FC1F03EC-53DF-4B22-83C5-FBE1148D91AE}" srcOrd="2" destOrd="0" presId="urn:microsoft.com/office/officeart/2018/5/layout/CenteredIconLabelDescriptionList"/>
    <dgm:cxn modelId="{61901A9E-2284-42EC-A2FD-C69661C5B51A}" type="presParOf" srcId="{DC7446D0-E6E0-4C0F-8EE1-A727407207E3}" destId="{18955C7E-CFB2-452D-A8C9-10B8E9EA65C7}" srcOrd="3" destOrd="0" presId="urn:microsoft.com/office/officeart/2018/5/layout/CenteredIconLabelDescriptionList"/>
    <dgm:cxn modelId="{A8A5FD32-CE79-4DE3-8900-26B42437CACF}" type="presParOf" srcId="{DC7446D0-E6E0-4C0F-8EE1-A727407207E3}" destId="{65EF65F7-AC3E-4C95-BA05-76CCCA1424CB}" srcOrd="4" destOrd="0" presId="urn:microsoft.com/office/officeart/2018/5/layout/CenteredIconLabelDescriptionList"/>
    <dgm:cxn modelId="{6F15C986-E347-49B7-A814-7DF7B4D960A7}" type="presParOf" srcId="{644EA99F-9433-4328-AA5D-D13B52B04A91}" destId="{FD914CF3-27E5-4C89-85CE-29C0B0929E7C}" srcOrd="1" destOrd="0" presId="urn:microsoft.com/office/officeart/2018/5/layout/CenteredIconLabelDescriptionList"/>
    <dgm:cxn modelId="{DEF81D49-728A-42EC-B6A9-26CB77D2E256}" type="presParOf" srcId="{644EA99F-9433-4328-AA5D-D13B52B04A91}" destId="{BE2D459E-6FB5-46BC-B68A-250FC4CB6300}" srcOrd="2" destOrd="0" presId="urn:microsoft.com/office/officeart/2018/5/layout/CenteredIconLabelDescriptionList"/>
    <dgm:cxn modelId="{14973165-64B9-452D-BC1C-7FDF114B7A1F}" type="presParOf" srcId="{BE2D459E-6FB5-46BC-B68A-250FC4CB6300}" destId="{9D02BED8-2187-4809-BFAC-BB9438ECCAAB}" srcOrd="0" destOrd="0" presId="urn:microsoft.com/office/officeart/2018/5/layout/CenteredIconLabelDescriptionList"/>
    <dgm:cxn modelId="{27380AEB-8213-4F45-9FB4-5DBDFEF51421}" type="presParOf" srcId="{BE2D459E-6FB5-46BC-B68A-250FC4CB6300}" destId="{26511ED5-F38C-41FC-A9E5-6A1AF61690A3}" srcOrd="1" destOrd="0" presId="urn:microsoft.com/office/officeart/2018/5/layout/CenteredIconLabelDescriptionList"/>
    <dgm:cxn modelId="{8F640681-EE46-4F5F-8B6B-C3ADEB948BFC}" type="presParOf" srcId="{BE2D459E-6FB5-46BC-B68A-250FC4CB6300}" destId="{D61B6101-D2F6-45F2-BE9C-542BD1871A8D}" srcOrd="2" destOrd="0" presId="urn:microsoft.com/office/officeart/2018/5/layout/CenteredIconLabelDescriptionList"/>
    <dgm:cxn modelId="{EB0CE757-3205-47A6-86E8-6A691D4BB6F8}" type="presParOf" srcId="{BE2D459E-6FB5-46BC-B68A-250FC4CB6300}" destId="{AB372273-1F76-4366-A180-A33E9C4F4CCC}" srcOrd="3" destOrd="0" presId="urn:microsoft.com/office/officeart/2018/5/layout/CenteredIconLabelDescriptionList"/>
    <dgm:cxn modelId="{928DB893-3D42-4D97-9416-7D6FC6B3AE87}" type="presParOf" srcId="{BE2D459E-6FB5-46BC-B68A-250FC4CB6300}" destId="{56540092-05A6-45CB-A7DC-4C5077EFD677}" srcOrd="4" destOrd="0" presId="urn:microsoft.com/office/officeart/2018/5/layout/CenteredIconLabelDescriptionList"/>
    <dgm:cxn modelId="{4A546F91-00D3-45F7-89B4-52F6E9D64E3C}" type="presParOf" srcId="{644EA99F-9433-4328-AA5D-D13B52B04A91}" destId="{B7C91D27-77F1-41BD-99D1-4CF8EA2C3BEF}" srcOrd="3" destOrd="0" presId="urn:microsoft.com/office/officeart/2018/5/layout/CenteredIconLabelDescriptionList"/>
    <dgm:cxn modelId="{E7BA3785-8CF3-488D-A0C2-A985ACD963DB}" type="presParOf" srcId="{644EA99F-9433-4328-AA5D-D13B52B04A91}" destId="{ABA11867-B5E4-44DF-8D2F-10E1C94A8B21}" srcOrd="4" destOrd="0" presId="urn:microsoft.com/office/officeart/2018/5/layout/CenteredIconLabelDescriptionList"/>
    <dgm:cxn modelId="{9EC58B05-606E-4716-8629-32CCFDC6F6F6}" type="presParOf" srcId="{ABA11867-B5E4-44DF-8D2F-10E1C94A8B21}" destId="{255F0E6F-B6E0-4718-8098-B76802C9F9E1}" srcOrd="0" destOrd="0" presId="urn:microsoft.com/office/officeart/2018/5/layout/CenteredIconLabelDescriptionList"/>
    <dgm:cxn modelId="{3709E67B-515E-46CC-83A0-5E31B8E07DC9}" type="presParOf" srcId="{ABA11867-B5E4-44DF-8D2F-10E1C94A8B21}" destId="{2D701735-D57F-4777-9A80-28091BDEE448}" srcOrd="1" destOrd="0" presId="urn:microsoft.com/office/officeart/2018/5/layout/CenteredIconLabelDescriptionList"/>
    <dgm:cxn modelId="{7EAA8772-2873-443E-BCAC-602AEB449FB4}" type="presParOf" srcId="{ABA11867-B5E4-44DF-8D2F-10E1C94A8B21}" destId="{245496E9-6752-4992-BC3D-CFB7A2D9FEDA}" srcOrd="2" destOrd="0" presId="urn:microsoft.com/office/officeart/2018/5/layout/CenteredIconLabelDescriptionList"/>
    <dgm:cxn modelId="{487393D0-014A-4769-A8EE-EF1AACD29F32}" type="presParOf" srcId="{ABA11867-B5E4-44DF-8D2F-10E1C94A8B21}" destId="{E8102915-141C-4D57-91D2-D95E604F0796}" srcOrd="3" destOrd="0" presId="urn:microsoft.com/office/officeart/2018/5/layout/CenteredIconLabelDescriptionList"/>
    <dgm:cxn modelId="{1EF81181-CE82-46C5-884E-AAACC2FC8F6B}" type="presParOf" srcId="{ABA11867-B5E4-44DF-8D2F-10E1C94A8B21}" destId="{038CB8EB-A36D-4B71-A975-78F1D9B29894}"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6DBC794-1778-4981-8EF9-3816C98B9BA3}">
      <dsp:nvSpPr>
        <dsp:cNvPr id="0" name=""/>
        <dsp:cNvSpPr/>
      </dsp:nvSpPr>
      <dsp:spPr>
        <a:xfrm rot="5400000">
          <a:off x="-227592" y="229498"/>
          <a:ext cx="1517285" cy="1062099"/>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Project scoped</a:t>
          </a:r>
        </a:p>
      </dsp:txBody>
      <dsp:txXfrm rot="-5400000">
        <a:off x="2" y="532955"/>
        <a:ext cx="1062099" cy="455186"/>
      </dsp:txXfrm>
    </dsp:sp>
    <dsp:sp modelId="{603CDF5B-09F1-4BD9-8FB5-8A89FB6F1495}">
      <dsp:nvSpPr>
        <dsp:cNvPr id="0" name=""/>
        <dsp:cNvSpPr/>
      </dsp:nvSpPr>
      <dsp:spPr>
        <a:xfrm rot="5400000">
          <a:off x="4157966" y="-3093960"/>
          <a:ext cx="986235" cy="7177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Font typeface="Arial" panose="020B0604020202020204" pitchFamily="34" charset="0"/>
            <a:buNone/>
          </a:pPr>
          <a:r>
            <a:rPr lang="en-US" sz="1200" b="1" kern="1200" dirty="0"/>
            <a:t>WORK WITH BUYER (Business Facilitator)</a:t>
          </a:r>
        </a:p>
        <a:p>
          <a:pPr marL="114300" lvl="1" indent="-114300" algn="l" defTabSz="533400">
            <a:lnSpc>
              <a:spcPct val="90000"/>
            </a:lnSpc>
            <a:spcBef>
              <a:spcPct val="0"/>
            </a:spcBef>
            <a:spcAft>
              <a:spcPct val="15000"/>
            </a:spcAft>
            <a:buChar char="•"/>
          </a:pPr>
          <a:r>
            <a:rPr lang="en-US" sz="1200" kern="1200" dirty="0"/>
            <a:t>Agree project objectives</a:t>
          </a:r>
        </a:p>
        <a:p>
          <a:pPr marL="114300" lvl="1" indent="-114300" algn="l" defTabSz="533400">
            <a:lnSpc>
              <a:spcPct val="90000"/>
            </a:lnSpc>
            <a:spcBef>
              <a:spcPct val="0"/>
            </a:spcBef>
            <a:spcAft>
              <a:spcPct val="15000"/>
            </a:spcAft>
            <a:buChar char="•"/>
          </a:pPr>
          <a:r>
            <a:rPr lang="en-US" sz="1200" kern="1200" dirty="0"/>
            <a:t>Understand Market context/opportunity</a:t>
          </a:r>
        </a:p>
        <a:p>
          <a:pPr marL="114300" lvl="1" indent="-114300" algn="l" defTabSz="533400">
            <a:lnSpc>
              <a:spcPct val="90000"/>
            </a:lnSpc>
            <a:spcBef>
              <a:spcPct val="0"/>
            </a:spcBef>
            <a:spcAft>
              <a:spcPct val="15000"/>
            </a:spcAft>
            <a:buChar char="•"/>
          </a:pPr>
          <a:r>
            <a:rPr lang="en-US" sz="1200" kern="1200" dirty="0"/>
            <a:t>Document ‘Buyer Needs and Requirements’ and agree targeted suppliers</a:t>
          </a:r>
        </a:p>
      </dsp:txBody>
      <dsp:txXfrm rot="-5400000">
        <a:off x="1062100" y="50050"/>
        <a:ext cx="7129824" cy="889947"/>
      </dsp:txXfrm>
    </dsp:sp>
    <dsp:sp modelId="{A63621E1-91D1-4647-AB22-8FBD7D9A41D9}">
      <dsp:nvSpPr>
        <dsp:cNvPr id="0" name=""/>
        <dsp:cNvSpPr/>
      </dsp:nvSpPr>
      <dsp:spPr>
        <a:xfrm rot="5400000">
          <a:off x="-227592" y="1551658"/>
          <a:ext cx="1517285" cy="1062099"/>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Suppliers engaged</a:t>
          </a:r>
        </a:p>
      </dsp:txBody>
      <dsp:txXfrm rot="-5400000">
        <a:off x="2" y="1855115"/>
        <a:ext cx="1062099" cy="455186"/>
      </dsp:txXfrm>
    </dsp:sp>
    <dsp:sp modelId="{D69F5A4B-E36D-4042-B854-A25B11793832}">
      <dsp:nvSpPr>
        <dsp:cNvPr id="0" name=""/>
        <dsp:cNvSpPr/>
      </dsp:nvSpPr>
      <dsp:spPr>
        <a:xfrm rot="5400000">
          <a:off x="4157966" y="-1771800"/>
          <a:ext cx="986235" cy="7177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en-US" sz="1200" b="1" kern="1200" dirty="0"/>
            <a:t>WORK WITH SUPPLIERS (Business Advisor)</a:t>
          </a:r>
          <a:endParaRPr lang="en-US" sz="1200" kern="1200" dirty="0"/>
        </a:p>
        <a:p>
          <a:pPr marL="114300" lvl="1" indent="-114300" algn="l" defTabSz="533400">
            <a:lnSpc>
              <a:spcPct val="90000"/>
            </a:lnSpc>
            <a:spcBef>
              <a:spcPct val="0"/>
            </a:spcBef>
            <a:spcAft>
              <a:spcPct val="15000"/>
            </a:spcAft>
            <a:buChar char="•"/>
          </a:pPr>
          <a:r>
            <a:rPr lang="en-US" sz="1200" i="1" kern="1200" dirty="0"/>
            <a:t>Supplier Improvement Plans – </a:t>
          </a:r>
          <a:r>
            <a:rPr lang="en-US" sz="1200" i="0" kern="1200" dirty="0"/>
            <a:t>Advisers perform a </a:t>
          </a:r>
          <a:r>
            <a:rPr lang="en-US" sz="1200" kern="1200" dirty="0"/>
            <a:t>‘Gap analysis’ against Buyer Needs and Requirements</a:t>
          </a:r>
          <a:endParaRPr lang="en-US" sz="1200" i="1" kern="1200" dirty="0"/>
        </a:p>
        <a:p>
          <a:pPr marL="114300" lvl="1" indent="-114300" algn="l" defTabSz="533400">
            <a:lnSpc>
              <a:spcPct val="90000"/>
            </a:lnSpc>
            <a:spcBef>
              <a:spcPct val="0"/>
            </a:spcBef>
            <a:spcAft>
              <a:spcPct val="15000"/>
            </a:spcAft>
            <a:buChar char="•"/>
          </a:pPr>
          <a:r>
            <a:rPr lang="en-US" sz="1200" kern="1200"/>
            <a:t>$20,000 matched funding (Busniess Growth Grants) to support action implementation</a:t>
          </a:r>
          <a:endParaRPr lang="en-US" sz="1200" kern="1200" dirty="0"/>
        </a:p>
        <a:p>
          <a:pPr marL="114300" lvl="1" indent="-114300" algn="l" defTabSz="533400">
            <a:lnSpc>
              <a:spcPct val="90000"/>
            </a:lnSpc>
            <a:spcBef>
              <a:spcPct val="0"/>
            </a:spcBef>
            <a:spcAft>
              <a:spcPct val="15000"/>
            </a:spcAft>
            <a:buChar char="•"/>
          </a:pPr>
          <a:r>
            <a:rPr lang="en-US" sz="1200" kern="1200" dirty="0"/>
            <a:t>Individual support from Adviser to implement actions</a:t>
          </a:r>
        </a:p>
      </dsp:txBody>
      <dsp:txXfrm rot="-5400000">
        <a:off x="1062100" y="1372210"/>
        <a:ext cx="7129824" cy="889947"/>
      </dsp:txXfrm>
    </dsp:sp>
    <dsp:sp modelId="{2CD652BC-2DDE-4CAD-80DF-789A1EC4E672}">
      <dsp:nvSpPr>
        <dsp:cNvPr id="0" name=""/>
        <dsp:cNvSpPr/>
      </dsp:nvSpPr>
      <dsp:spPr>
        <a:xfrm rot="5400000">
          <a:off x="-227592" y="2873818"/>
          <a:ext cx="1517285" cy="1062099"/>
        </a:xfrm>
        <a:prstGeom prst="chevron">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w="9525" cap="flat" cmpd="sng" algn="ctr">
          <a:solidFill>
            <a:schemeClr val="accent1">
              <a:hueOff val="0"/>
              <a:satOff val="0"/>
              <a:lumOff val="0"/>
              <a:alphaOff val="0"/>
            </a:schemeClr>
          </a:solidFill>
          <a:prstDash val="solid"/>
        </a:ln>
        <a:effectLst>
          <a:outerShdw blurRad="40000" dist="20000" dir="5400000" rotWithShape="0">
            <a:srgbClr val="000000">
              <a:alpha val="38000"/>
            </a:srgbClr>
          </a:outerShdw>
        </a:effectLst>
      </dsp:spPr>
      <dsp:style>
        <a:lnRef idx="1">
          <a:scrgbClr r="0" g="0" b="0"/>
        </a:lnRef>
        <a:fillRef idx="2">
          <a:scrgbClr r="0" g="0" b="0"/>
        </a:fillRef>
        <a:effectRef idx="1">
          <a:scrgbClr r="0" g="0" b="0"/>
        </a:effectRef>
        <a:fontRef idx="minor">
          <a:schemeClr val="dk1"/>
        </a:fontRef>
      </dsp:style>
      <dsp:txBody>
        <a:bodyPr spcFirstLastPara="0" vert="horz" wrap="square" lIns="7620" tIns="7620" rIns="7620" bIns="7620" numCol="1" spcCol="1270" anchor="ctr" anchorCtr="0">
          <a:noAutofit/>
        </a:bodyPr>
        <a:lstStyle/>
        <a:p>
          <a:pPr marL="0" lvl="0" indent="0" algn="ctr" defTabSz="533400">
            <a:lnSpc>
              <a:spcPct val="90000"/>
            </a:lnSpc>
            <a:spcBef>
              <a:spcPct val="0"/>
            </a:spcBef>
            <a:spcAft>
              <a:spcPct val="35000"/>
            </a:spcAft>
            <a:buNone/>
          </a:pPr>
          <a:r>
            <a:rPr lang="en-US" sz="1200" b="1" kern="1200" dirty="0"/>
            <a:t>Collaborative Opportunity</a:t>
          </a:r>
        </a:p>
      </dsp:txBody>
      <dsp:txXfrm rot="-5400000">
        <a:off x="2" y="3177275"/>
        <a:ext cx="1062099" cy="455186"/>
      </dsp:txXfrm>
    </dsp:sp>
    <dsp:sp modelId="{A6B03FE1-13A5-4AC5-B511-D1EF687E243C}">
      <dsp:nvSpPr>
        <dsp:cNvPr id="0" name=""/>
        <dsp:cNvSpPr/>
      </dsp:nvSpPr>
      <dsp:spPr>
        <a:xfrm rot="5400000">
          <a:off x="4157966" y="-449640"/>
          <a:ext cx="986235" cy="7177968"/>
        </a:xfrm>
        <a:prstGeom prst="round2Same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85344" tIns="7620" rIns="7620" bIns="7620" numCol="1" spcCol="1270" anchor="ctr" anchorCtr="0">
          <a:noAutofit/>
        </a:bodyPr>
        <a:lstStyle/>
        <a:p>
          <a:pPr marL="114300" lvl="1" indent="-114300" algn="l" defTabSz="533400">
            <a:lnSpc>
              <a:spcPct val="90000"/>
            </a:lnSpc>
            <a:spcBef>
              <a:spcPct val="0"/>
            </a:spcBef>
            <a:spcAft>
              <a:spcPct val="15000"/>
            </a:spcAft>
            <a:buNone/>
          </a:pPr>
          <a:r>
            <a:rPr lang="en-US" sz="1200" b="1" kern="1200" dirty="0"/>
            <a:t>SCOPE LINKAGES AND COLLABORATIVE OPPORTUNITY (Business Facilitator)</a:t>
          </a:r>
        </a:p>
        <a:p>
          <a:pPr marL="114300" lvl="1" indent="-114300" algn="l" defTabSz="533400">
            <a:lnSpc>
              <a:spcPct val="90000"/>
            </a:lnSpc>
            <a:spcBef>
              <a:spcPct val="0"/>
            </a:spcBef>
            <a:spcAft>
              <a:spcPct val="15000"/>
            </a:spcAft>
            <a:buChar char="•"/>
          </a:pPr>
          <a:r>
            <a:rPr lang="en-US" sz="1200" kern="1200" dirty="0"/>
            <a:t>Identify emerging themes from individual engagements (SIPs) – in liaison with Business Advisor</a:t>
          </a:r>
        </a:p>
        <a:p>
          <a:pPr marL="114300" lvl="1" indent="-114300" algn="l" defTabSz="533400">
            <a:lnSpc>
              <a:spcPct val="90000"/>
            </a:lnSpc>
            <a:spcBef>
              <a:spcPct val="0"/>
            </a:spcBef>
            <a:spcAft>
              <a:spcPct val="15000"/>
            </a:spcAft>
            <a:buChar char="•"/>
          </a:pPr>
          <a:r>
            <a:rPr lang="en-US" sz="1200" kern="1200" dirty="0"/>
            <a:t>Conduct workshops to address areas in common, build relationships and strengthen knowledge (Entrepreneur Learning + workshop tools such as RMM, ISCI, Alliance Building) </a:t>
          </a:r>
        </a:p>
        <a:p>
          <a:pPr marL="114300" lvl="1" indent="-114300" algn="l" defTabSz="533400">
            <a:lnSpc>
              <a:spcPct val="90000"/>
            </a:lnSpc>
            <a:spcBef>
              <a:spcPct val="0"/>
            </a:spcBef>
            <a:spcAft>
              <a:spcPct val="15000"/>
            </a:spcAft>
            <a:buChar char="•"/>
          </a:pPr>
          <a:r>
            <a:rPr lang="en-US" sz="1200" kern="1200" dirty="0"/>
            <a:t>‘Brokering’ of relationships &amp; linkages – other agencies and stakeholders</a:t>
          </a:r>
        </a:p>
      </dsp:txBody>
      <dsp:txXfrm rot="-5400000">
        <a:off x="1062100" y="2694370"/>
        <a:ext cx="7129824" cy="88994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BAE0AC2-474C-4EA0-91B5-4BDF7187FB66}">
      <dsp:nvSpPr>
        <dsp:cNvPr id="0" name=""/>
        <dsp:cNvSpPr/>
      </dsp:nvSpPr>
      <dsp:spPr>
        <a:xfrm>
          <a:off x="768469" y="603506"/>
          <a:ext cx="823117" cy="82311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FC1F03EC-53DF-4B22-83C5-FBE1148D91AE}">
      <dsp:nvSpPr>
        <dsp:cNvPr id="0" name=""/>
        <dsp:cNvSpPr/>
      </dsp:nvSpPr>
      <dsp:spPr>
        <a:xfrm>
          <a:off x="4145" y="1506333"/>
          <a:ext cx="2351763" cy="352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AU" sz="1500" kern="1200" dirty="0"/>
            <a:t>Identification </a:t>
          </a:r>
          <a:endParaRPr lang="en-US" sz="1500" kern="1200" dirty="0"/>
        </a:p>
      </dsp:txBody>
      <dsp:txXfrm>
        <a:off x="4145" y="1506333"/>
        <a:ext cx="2351763" cy="352764"/>
      </dsp:txXfrm>
    </dsp:sp>
    <dsp:sp modelId="{65EF65F7-AC3E-4C95-BA05-76CCCA1424CB}">
      <dsp:nvSpPr>
        <dsp:cNvPr id="0" name=""/>
        <dsp:cNvSpPr/>
      </dsp:nvSpPr>
      <dsp:spPr>
        <a:xfrm>
          <a:off x="4145" y="1896172"/>
          <a:ext cx="2351763" cy="561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AU" sz="1100" kern="1200" dirty="0"/>
            <a:t>One code, one product</a:t>
          </a:r>
          <a:endParaRPr lang="en-US" sz="1100" kern="1200" dirty="0"/>
        </a:p>
        <a:p>
          <a:pPr marL="0" lvl="0" indent="0" algn="ctr" defTabSz="488950">
            <a:lnSpc>
              <a:spcPct val="90000"/>
            </a:lnSpc>
            <a:spcBef>
              <a:spcPct val="0"/>
            </a:spcBef>
            <a:spcAft>
              <a:spcPct val="35000"/>
            </a:spcAft>
            <a:buNone/>
          </a:pPr>
          <a:r>
            <a:rPr lang="en-AU" sz="1100" kern="1200" dirty="0"/>
            <a:t>Regulated Medical Surgical Products</a:t>
          </a:r>
          <a:endParaRPr lang="en-US" sz="1100" kern="1200" dirty="0"/>
        </a:p>
      </dsp:txBody>
      <dsp:txXfrm>
        <a:off x="4145" y="1896172"/>
        <a:ext cx="2351763" cy="561052"/>
      </dsp:txXfrm>
    </dsp:sp>
    <dsp:sp modelId="{9D02BED8-2187-4809-BFAC-BB9438ECCAAB}">
      <dsp:nvSpPr>
        <dsp:cNvPr id="0" name=""/>
        <dsp:cNvSpPr/>
      </dsp:nvSpPr>
      <dsp:spPr>
        <a:xfrm>
          <a:off x="3531791" y="603506"/>
          <a:ext cx="823117" cy="82311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D61B6101-D2F6-45F2-BE9C-542BD1871A8D}">
      <dsp:nvSpPr>
        <dsp:cNvPr id="0" name=""/>
        <dsp:cNvSpPr/>
      </dsp:nvSpPr>
      <dsp:spPr>
        <a:xfrm>
          <a:off x="2767468" y="1506333"/>
          <a:ext cx="2351763" cy="352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AU" sz="1500" kern="1200" dirty="0"/>
            <a:t>Data Management</a:t>
          </a:r>
          <a:endParaRPr lang="en-US" sz="1500" kern="1200" dirty="0"/>
        </a:p>
      </dsp:txBody>
      <dsp:txXfrm>
        <a:off x="2767468" y="1506333"/>
        <a:ext cx="2351763" cy="352764"/>
      </dsp:txXfrm>
    </dsp:sp>
    <dsp:sp modelId="{56540092-05A6-45CB-A7DC-4C5077EFD677}">
      <dsp:nvSpPr>
        <dsp:cNvPr id="0" name=""/>
        <dsp:cNvSpPr/>
      </dsp:nvSpPr>
      <dsp:spPr>
        <a:xfrm>
          <a:off x="2767468" y="1896172"/>
          <a:ext cx="2351763" cy="56105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488950">
            <a:lnSpc>
              <a:spcPct val="90000"/>
            </a:lnSpc>
            <a:spcBef>
              <a:spcPct val="0"/>
            </a:spcBef>
            <a:spcAft>
              <a:spcPct val="35000"/>
            </a:spcAft>
            <a:buNone/>
          </a:pPr>
          <a:r>
            <a:rPr lang="en-AU" sz="1100" kern="1200" dirty="0"/>
            <a:t>Product Data</a:t>
          </a:r>
          <a:endParaRPr lang="en-US" sz="1100" kern="1200" dirty="0"/>
        </a:p>
        <a:p>
          <a:pPr marL="0" lvl="0" indent="0" algn="ctr" defTabSz="488950">
            <a:lnSpc>
              <a:spcPct val="90000"/>
            </a:lnSpc>
            <a:spcBef>
              <a:spcPct val="0"/>
            </a:spcBef>
            <a:spcAft>
              <a:spcPct val="35000"/>
            </a:spcAft>
            <a:buNone/>
          </a:pPr>
          <a:r>
            <a:rPr lang="en-AU" sz="1100" kern="1200" dirty="0"/>
            <a:t>Product Pricing Data</a:t>
          </a:r>
          <a:endParaRPr lang="en-US" sz="1100" kern="1200" dirty="0"/>
        </a:p>
        <a:p>
          <a:pPr marL="0" lvl="0" indent="0" algn="ctr" defTabSz="488950">
            <a:lnSpc>
              <a:spcPct val="90000"/>
            </a:lnSpc>
            <a:spcBef>
              <a:spcPct val="0"/>
            </a:spcBef>
            <a:spcAft>
              <a:spcPct val="35000"/>
            </a:spcAft>
            <a:buNone/>
          </a:pPr>
          <a:r>
            <a:rPr lang="en-AU" sz="1100" kern="1200" dirty="0"/>
            <a:t>Data Accuracy</a:t>
          </a:r>
          <a:endParaRPr lang="en-US" sz="1100" kern="1200" dirty="0"/>
        </a:p>
      </dsp:txBody>
      <dsp:txXfrm>
        <a:off x="2767468" y="1896172"/>
        <a:ext cx="2351763" cy="561052"/>
      </dsp:txXfrm>
    </dsp:sp>
    <dsp:sp modelId="{255F0E6F-B6E0-4718-8098-B76802C9F9E1}">
      <dsp:nvSpPr>
        <dsp:cNvPr id="0" name=""/>
        <dsp:cNvSpPr/>
      </dsp:nvSpPr>
      <dsp:spPr>
        <a:xfrm>
          <a:off x="6295113" y="603506"/>
          <a:ext cx="823117" cy="823117"/>
        </a:xfrm>
        <a:prstGeom prst="rect">
          <a:avLst/>
        </a:prstGeom>
        <a:blipFill rotWithShape="1">
          <a:blip xmlns:r="http://schemas.openxmlformats.org/officeDocument/2006/relationships" r:embed="rId5"/>
          <a:srcRect/>
          <a:stretch>
            <a:fillRect/>
          </a:stretch>
        </a:blip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245496E9-6752-4992-BC3D-CFB7A2D9FEDA}">
      <dsp:nvSpPr>
        <dsp:cNvPr id="0" name=""/>
        <dsp:cNvSpPr/>
      </dsp:nvSpPr>
      <dsp:spPr>
        <a:xfrm>
          <a:off x="5530790" y="1506333"/>
          <a:ext cx="2351763" cy="35276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90000"/>
            </a:lnSpc>
            <a:spcBef>
              <a:spcPct val="0"/>
            </a:spcBef>
            <a:spcAft>
              <a:spcPct val="35000"/>
            </a:spcAft>
            <a:buNone/>
            <a:defRPr b="1"/>
          </a:pPr>
          <a:r>
            <a:rPr lang="en-AU" sz="1500" kern="1200" dirty="0"/>
            <a:t>eProcurement Capability</a:t>
          </a:r>
          <a:endParaRPr lang="en-US" sz="1500" kern="1200" dirty="0"/>
        </a:p>
      </dsp:txBody>
      <dsp:txXfrm>
        <a:off x="5530790" y="1506333"/>
        <a:ext cx="2351763" cy="352764"/>
      </dsp:txXfrm>
    </dsp:sp>
    <dsp:sp modelId="{038CB8EB-A36D-4B71-A975-78F1D9B29894}">
      <dsp:nvSpPr>
        <dsp:cNvPr id="0" name=""/>
        <dsp:cNvSpPr/>
      </dsp:nvSpPr>
      <dsp:spPr>
        <a:xfrm>
          <a:off x="5530790" y="1896172"/>
          <a:ext cx="2351763" cy="561052"/>
        </a:xfrm>
        <a:prstGeom prst="rect">
          <a:avLst/>
        </a:prstGeom>
        <a:noFill/>
        <a:ln>
          <a:noFill/>
        </a:ln>
        <a:effectLst/>
      </dsp:spPr>
      <dsp:style>
        <a:lnRef idx="0">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587" cy="497205"/>
          </a:xfrm>
          <a:prstGeom prst="rect">
            <a:avLst/>
          </a:prstGeom>
        </p:spPr>
        <p:txBody>
          <a:bodyPr vert="horz" lIns="91760" tIns="45880" rIns="91760" bIns="45880" rtlCol="0"/>
          <a:lstStyle>
            <a:lvl1pPr algn="l" eaLnBrk="0" hangingPunct="0">
              <a:defRPr sz="1200"/>
            </a:lvl1pPr>
          </a:lstStyle>
          <a:p>
            <a:pPr>
              <a:defRPr/>
            </a:pPr>
            <a:endParaRPr lang="en-US" dirty="0"/>
          </a:p>
        </p:txBody>
      </p:sp>
      <p:sp>
        <p:nvSpPr>
          <p:cNvPr id="3" name="Date Placeholder 2"/>
          <p:cNvSpPr>
            <a:spLocks noGrp="1"/>
          </p:cNvSpPr>
          <p:nvPr>
            <p:ph type="dt" sz="quarter" idx="1"/>
          </p:nvPr>
        </p:nvSpPr>
        <p:spPr>
          <a:xfrm>
            <a:off x="3884817" y="0"/>
            <a:ext cx="2971587" cy="497205"/>
          </a:xfrm>
          <a:prstGeom prst="rect">
            <a:avLst/>
          </a:prstGeom>
        </p:spPr>
        <p:txBody>
          <a:bodyPr vert="horz" lIns="91760" tIns="45880" rIns="91760" bIns="45880" rtlCol="0"/>
          <a:lstStyle>
            <a:lvl1pPr algn="r" eaLnBrk="0" hangingPunct="0">
              <a:defRPr sz="1200"/>
            </a:lvl1pPr>
          </a:lstStyle>
          <a:p>
            <a:pPr>
              <a:defRPr/>
            </a:pPr>
            <a:fld id="{345AA94B-07AA-C049-BF63-778694D1E319}" type="datetimeFigureOut">
              <a:rPr lang="en-US"/>
              <a:pPr>
                <a:defRPr/>
              </a:pPr>
              <a:t>8/15/2018</a:t>
            </a:fld>
            <a:endParaRPr lang="en-US" dirty="0"/>
          </a:p>
        </p:txBody>
      </p:sp>
      <p:sp>
        <p:nvSpPr>
          <p:cNvPr id="4" name="Footer Placeholder 3"/>
          <p:cNvSpPr>
            <a:spLocks noGrp="1"/>
          </p:cNvSpPr>
          <p:nvPr>
            <p:ph type="ftr" sz="quarter" idx="2"/>
          </p:nvPr>
        </p:nvSpPr>
        <p:spPr>
          <a:xfrm>
            <a:off x="0" y="9446897"/>
            <a:ext cx="2971587" cy="497204"/>
          </a:xfrm>
          <a:prstGeom prst="rect">
            <a:avLst/>
          </a:prstGeom>
        </p:spPr>
        <p:txBody>
          <a:bodyPr vert="horz" lIns="91760" tIns="45880" rIns="91760" bIns="45880" rtlCol="0" anchor="b"/>
          <a:lstStyle>
            <a:lvl1pPr algn="l" eaLnBrk="0" hangingPunct="0">
              <a:defRPr sz="1200"/>
            </a:lvl1pPr>
          </a:lstStyle>
          <a:p>
            <a:pPr>
              <a:defRPr/>
            </a:pPr>
            <a:endParaRPr lang="en-US" dirty="0"/>
          </a:p>
        </p:txBody>
      </p:sp>
      <p:sp>
        <p:nvSpPr>
          <p:cNvPr id="5" name="Slide Number Placeholder 4"/>
          <p:cNvSpPr>
            <a:spLocks noGrp="1"/>
          </p:cNvSpPr>
          <p:nvPr>
            <p:ph type="sldNum" sz="quarter" idx="3"/>
          </p:nvPr>
        </p:nvSpPr>
        <p:spPr>
          <a:xfrm>
            <a:off x="3884817" y="9446897"/>
            <a:ext cx="2971587" cy="497204"/>
          </a:xfrm>
          <a:prstGeom prst="rect">
            <a:avLst/>
          </a:prstGeom>
        </p:spPr>
        <p:txBody>
          <a:bodyPr vert="horz" lIns="91760" tIns="45880" rIns="91760" bIns="45880" rtlCol="0" anchor="b"/>
          <a:lstStyle>
            <a:lvl1pPr algn="r" eaLnBrk="0" hangingPunct="0">
              <a:defRPr sz="1200"/>
            </a:lvl1pPr>
          </a:lstStyle>
          <a:p>
            <a:pPr>
              <a:defRPr/>
            </a:pPr>
            <a:fld id="{CF2BEF7C-DB66-F74E-99B8-C1552CD903BB}" type="slidenum">
              <a:rPr lang="en-US"/>
              <a:pPr>
                <a:defRPr/>
              </a:pPr>
              <a:t>‹#›</a:t>
            </a:fld>
            <a:endParaRPr lang="en-US" dirty="0"/>
          </a:p>
        </p:txBody>
      </p:sp>
    </p:spTree>
    <p:extLst>
      <p:ext uri="{BB962C8B-B14F-4D97-AF65-F5344CB8AC3E}">
        <p14:creationId xmlns:p14="http://schemas.microsoft.com/office/powerpoint/2010/main" val="3683215609"/>
      </p:ext>
    </p:extLst>
  </p:cSld>
  <p:clrMap bg1="lt1" tx1="dk1" bg2="lt2" tx2="dk2" accent1="accent1" accent2="accent2" accent3="accent3" accent4="accent4" accent5="accent5" accent6="accent6" hlink="hlink" folHlink="folHlink"/>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8-09T01:02:47.409"/>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2227 42,'-6'0,"-10"0,-2-7,-4-2,-5 0,-12 3,-6 1,-2 2,0 1,-5 1,-1 1,3 1,2-1,2 0,4 1,-6-1,-1 0,-6 0,0 0,-4 0,1 0,-3 0,2 0,-3 0,-10 0,-1 7,7 2,6-1,8-1,12 5,0 7,-8 7,-8 5,-2-1,3 6,3-2,4-7,4-1,9 1,3-3,1 0,-1 4,5 3,7 3,0 3,3 8,-1 4,-6-1,3 6,-3 1,3-3,-2-4,3-2,6 3,4 1,4-1,3-3,3-2,7 5,3 7,-1 2,6 3,6-1,0-4,-4 2,3-9,3-7,-1-2,2-3,-3 0,9-6,-2-2,9 1,5-5,1 0,8 3,1-3,-1-7,4 1,0 4,3-2,-1 2,4 5,-3-4,-3-5,1 1,-1 3,-4-2,4 10,5 5,-1-3,-3 0,2 0,5-4,-2-8,9-8,0 2,7-3,5-3,-5-3,-8-2,-4-3,-5 0,-6-1,-6-1,-4 0,-3 1,5-1,2 1,-1 0,-2 0,6 0,0 0,-2 0,5 0,0-7,-3-8,3-3,0 3,-3 3,-3-3,-3 1,-3 4,-1-5,-1 2,-1 2,7 3,2 3,-1 3,0 1,-3 0,-1 2,-2 0,6-1,2 1,-1-1,-2-7,5-8,7-3,7 3,0-4,8 2,6-3,-4 2,-8 4,-2 4,-5 5,1 2,-4 2,-4 1,-5-6,-3-2,-4-7,6 0,2 2,-2 3,5-3,1 0,-2 3,-3 3,3-4,8-1,-1 3,-2 2,-5 2,-4 3,-3 1,-3 0,6 2,1-7,0-10,4-1,1 2,-2 3,-3 5,-3 2,-3-4,-1-1,-1 2,0 2,-1 2,-7-6,-2 0,1 2,-5-6,0 1,2 1,3 4,3 3,-4-5,-1 0,2 1,2 3,3 1,1 3,-5-6,5-1,3 1,9-12,9-10,8 2,0-10,2-3,-4-3,-6 0,-13 0,-7 2,-10 0,-10 1,-8 1,1 0,-1 1,4-1,0 1,-3-7,-2-3,-4 1,-2-5,-2-1,-7 10,-4 4,-6 10,-7 10,0 2,-3 3,-3-2,-4 2,4-4,0 2,-2 4,-2 4,-3 3,6-4,0 0,-1 2,-2-5,-9 0,-4 2,-1 3,1 3,8-5,3 0,2 1,-1 3,-1 2,-1 1,5-5,1-1,-1 1,-2 1,-8-4,-5-1,-1 2,-6 3,-1 2,2 2,4 2,-4 1,-1 0,4-6,-5-3,1 1,2 2,3 1,-3 2,0-5,1-2,4 2,1 1,3 2,2 3,0 0,0 2,1 0,0 0,0 1,-7-1,-3 1,1-1,1 0,3 0,-6 0,0 0,-6 0,-6 0,-7 0,3 0,4 0,7 0,6 0,5 0,2 0,3 0,0 0,0 0,1 0,-1 0,0 0,0 0,-1 0,1 0,-1 0,0 0,-6 0,-3 0,-12 0,-4 0,3 0,6 0,5 0,4 0,4 0,2 0,2 0,0 7,-6 2,-3-1,1-1,1-2,1-2,10 5,2 2,-5-1,-11-3,-3-1,0-3,3 0,2-2,3 0,2 0,1-1,1 1,1 0,0-1,0 1,0 0,-1 0,1 0,-1 0,1 0,-1 0,0 0,0 0,1 0,-1 0,0 0,7 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8-09T01:02:56.128"/>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3696 161,'-13'0,"-32"-7,-42-2,-39-6,-13-8,-2 1,16 3,22 6,15 4,17 5,12 2,11 1,5 2,5 0,1-7,0-2,-6 0,-10 2,-10 1,-7 2,1 1,0 2,3 0,1 0,-3 0,4 1,-1-1,4 0,-1 0,-4 0,3 0,-8 0,1 0,-1 0,-2 0,-2 0,5 7,8 9,7 1,7-1,4-4,3-5,-4 5,-9-1,-2 5,-5 0,-5 10,-5 8,3-2,5 0,8-5,13 0,13 1,6-3,-1-7,4 1,5 4,-1-2,1 2,-2 11,-6-1,1 8,-2-3,2-2,6 1,5 0,5 0,3 2,2 0,1 0,1 1,0 0,0-1,0 1,-1 0,1 0,-1 6,7 3,1-1,1 6,5 6,6 0,1-3,-4 2,2-3,-2 4,3-3,-3-3,4-5,4-4,5-2,-3-3,1-7,2-10,4-2,1-4,3-5,8 1,9 0,9 4,1 5,2 0,4-5,-4-4,-6-6,-1-2,4 3,-3 1,-4-1,0-2,-1-2,-4-2,2-1,6 0,6-2,6 1,3 0,10-1,3 1,1 0,-8 0,2 0,1 0,-8 0,-9 0,-3 0,-6 0,-5 0,1 0,5 0,6 0,-1 0,2 0,3-7,3-9,11-1,-4 1,0 4,-1 5,0 2,0 3,-6 1,-9 1,-8 1,-7 0,-5-7,11-3,2 1,6 1,-1 2,2 2,5 2,3 0,-3-6,1-8,8-2,4 2,3 3,0-2,0 0,-2-3,-7-7,-11 2,-1 4,1 6,-4 4,-4-3,-6 0,-4 2,-4 3,-1 2,-2 2,0 1,-1 1,1 1,0-1,0 1,8-1,1 0,0 1,-1-1,-2 0,-3 0,0 0,-2 0,0 0,-1 0,0 0,1 0,-1 0,7 0,3 0,-1 0,-1 0,-3 0,6 0,-7-7,-3-2,-2 0,0 2,6 2,3 2,0 2,-2 0,6 1,1 0,-2 1,4-1,-1 0,-1 1,-5-1,-2 0,-2 0,-2 0,-1 0,-1-7,0-2,0 1,0 1,0-5,1 0,6 2,3 2,-1 3,-1 3,-3 0,-1 2,-2 0,0 1,-8-7,-3-10,1-1,1 2,-4-3,-1 1,3 3,2-1,3-7,2-5,1-5,-5-4,-9-3,-8 0,-7-2,-5 0,-3 0,-2 1,-1 0,1 0,-1 0,1 0,1 0,-1-6,1-3,-7 1,-2 2,-6 1,-1 2,-4 2,-6 1,-4 0,-5 7,4 3,0 6,-1 0,-1 5,-3-2,-2-3,0 2,-2 4,0-1,7-4,-5 2,-2 5,5-3,2 3,0 4,-1-3,-2 1,-8 3,3-3,3 1,0 2,0 3,0-4,-1 1,-7 1,-2 3,-7 3,0-5,-5-1,-12 1,-1 3,-1 1,5 3,0 0,0 2,3 0,7 1,7-1,5 0,4 1,-4-1,-1 0,-6 0,-7 0,-20 0,-37 0,-32 0,-11 0,2 0,14 0,19 0,17 0,20 0,19 0,14 0,10 0,6 0,3 0,2 0,-1 0,-1 0,0 0,-2 0,-6 0,-4 0,1 0,-5 0,-8 0,1 0,3 0,5 0,4 0,4 0,2 0,2 0,-6 0,-2 0,1 0,1 0,2 0,9 0</inkml:trace>
</inkml:ink>
</file>

<file path=ppt/ink/ink3.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18-08-09T01:03:43.166"/>
    </inkml:context>
    <inkml:brush xml:id="br0">
      <inkml:brushProperty name="width" value="0.3" units="cm"/>
      <inkml:brushProperty name="height" value="0.6" units="cm"/>
      <inkml:brushProperty name="color" value="#00FDFF"/>
      <inkml:brushProperty name="tip" value="rectangle"/>
      <inkml:brushProperty name="rasterOp" value="maskPen"/>
      <inkml:brushProperty name="ignorePressure" value="1"/>
    </inkml:brush>
  </inkml:definitions>
  <inkml:trace contextRef="#ctx0" brushRef="#br0">4015 201,'-14'0,"-17"0,-11-7,-5-2,-7 0,-2 3,2 1,3 2,4 1,3 1,-4 1,-1 1,-6-8,0-1,2-1,4 3,-3 1,0 2,2 1,3 2,3 0,-11 0,-11 0,0 1,-2-1,-4 0,-2 0,-3 0,-1 0,5 0,9 0,2-6,4-3,-1 0,3 2,-3 2,1 2,5 2,-9-7,-1-1,3 1,-1 1,-4 3,3 1,4 2,6-7,-2 0,2-1,2 3,-3 1,1 2,1 2,4 1,3 0,2 0,1 0,1 1,1-1,7 7,1 2,-6 6,-4 8,-9 6,-9 5,-9 11,2-3,-3 5,5-5,-1-4,11-1,7-6,6-3,9 1,4-4,-1 0,6 3,5 3,7 3,5 3,3 1,3 9,0 2,2 0,-1-2,0-2,0-2,-1-1,0-2,1 0,-1-1,6-6,3-3,6-6,1 0,4-5,-1 2,3-3,4-5,-1 3,0 5,4-2,-4 4,2-2,2-6,-4 3,1-3,-4 4,1-3,-4 4,2-2,5-4,-4 3,3 4,3 0,4 2,3-2,-5 1,0-2,-5 2,-1-3,3-5,4-4,2-5,4-2,1-2,1-2,1 1,8-1,1 0,0 0,-2 1,-2-1,4 1,2 0,-3 0,-1 0,-3 0,-1 0,-2 0,-1 0,-1 1,0-1,1 0,-1 0,0-7,1-2,-1 0,1-4,0-1,-1 2,8 4,1 2,1 3,-3 2,-1 0,-2 2,-2-1,6 1,2-1,-1 1,-2-1,5 0,0 0,-1 0,-3 0,-3 0,-1 0,5 0,1 0,-2 0,0 0,-3 0,-2 0,-1 0,-1 0,0 0,6 0,2 0,0 0,-2 0,5 0,1 0,-2 0,-3 0,-2 0,-3 0,-1 0,-1 0,-1 0,1 0,-1 0,0 0,0 0,1 0,-1 0,1 0,0 0,-1 0,1 0,0 0,-1 0,8 0,2 0,6 0,0 0,-2-7,-3-2,3 1,-1 1,-2 2,-3 2,-9-5,1-2,2 1,1 3,-1 1,0 3,6 0,3 2,-2 0,-1 0,-3 1,6-1,0 0,-1-6,-3-3,-1 1,-3 1,-1 2,-1 2,-1 1,1 1,-1 1,0 1,7-1,3 0,-1 1,-2-1,-1 0,-2 0,-2 0,0 0,-2 0,1 0,-1 0,0 0,7 0,3 0,-1 0,-8 7,-5 2,-1-1,1-1,7-2,4-2,0 6,6 0,2 0,-3-3,-3-1,4-2,0-2,-2-1,4 0,-1 0,-2-1,-3 1,-4 0,-1 0,-3-1,0 1,0 0,-1 0,0 0,0 0,7 0,9 0,2 0,-2 0,4 0,-3 7,-3 2,-4 0,-4-2,-2-2,-3-2,-7-9,-3-2,1 0,1 0,2 3,2 2,2 1,1 1,1 1,-1 0,2 0,5 1,3-1,0-7,-2-1,-3-1,6 2,7 2,1 2,-3 2,3 0,-2 1,-3 0,-5 1,-3-1,-3 0,-1 1,-1-1,-1-7,-7-9,-2-1,0-12,-4-8,-7-3,-7-3,-5 0,-4 0,-3-6,0-2,-2 2,1 2,0 2,0 3,1 1,-8 7,-1 3,1 1,-6 4,0 1,-4-3,-6-3,-6 4,-4-1,-4 5,-1 6,-1 7,6-3,2 1,0 3,-2-4,-1 1,-2 1,-1 4,-1 2,-1 2,0 2,0 1,0 0,0 1,0-1,1 1,-1-7,0-3,0 0,1-4,-1-1,0 2,1 4,-1 2,0 3,1 2,-1 0,0-5,-6-2,4-7,3 0,1 1,0 5,0 2,0 4,-8 1,-2 2,0 0,2-6,1-2,-4 0,-2-6,2 1,3 1,1 4,3 2,1 3,1 2,1 1,-1 0,1 1,0-1,-1 1,1-1,-1 0,-6-6,-3-10,1-1,-5 1,-1 4,3 4,-4 4,1 1,2 3,4 0,4 1,1-1,2 1,2 0,0-1,0 0,-1 0,1 0,0 0,-1 0,1 0,-1 0,1 0,-1 0,0 0,0 0,1 0,-8 0,-1 0,-1 0,3 0,1 0,2 0,2 0,1 0,0 0,1 7,-1 2,1-1,0-1,-1-2,1-2,-1-1,0-2,1 0,-1 0,0 0,1-1,-1 1,0 0,1 0,-1 0,0 0,0 0,-6 0,-3 0,1 0,2 0,1 0,2 0,2 0,1 0,0 0,0 0,1 0,0 0,-1 0,1 0,-1 0,8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2971587"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760" tIns="45880" rIns="91760" bIns="45880" numCol="1" anchor="t" anchorCtr="0" compatLnSpc="1">
            <a:prstTxWarp prst="textNoShape">
              <a:avLst/>
            </a:prstTxWarp>
          </a:bodyPr>
          <a:lstStyle>
            <a:lvl1pPr eaLnBrk="0" hangingPunct="0">
              <a:defRPr sz="1200">
                <a:ea typeface="ＭＳ Ｐゴシック" charset="-128"/>
                <a:cs typeface="+mn-cs"/>
              </a:defRPr>
            </a:lvl1pPr>
          </a:lstStyle>
          <a:p>
            <a:pPr>
              <a:defRPr/>
            </a:pPr>
            <a:endParaRPr lang="en-US" dirty="0"/>
          </a:p>
        </p:txBody>
      </p:sp>
      <p:sp>
        <p:nvSpPr>
          <p:cNvPr id="16387" name="Rectangle 3"/>
          <p:cNvSpPr>
            <a:spLocks noGrp="1" noChangeArrowheads="1"/>
          </p:cNvSpPr>
          <p:nvPr>
            <p:ph type="dt" idx="1"/>
          </p:nvPr>
        </p:nvSpPr>
        <p:spPr bwMode="auto">
          <a:xfrm>
            <a:off x="3886416" y="0"/>
            <a:ext cx="2971587"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760" tIns="45880" rIns="91760" bIns="45880" numCol="1" anchor="t" anchorCtr="0" compatLnSpc="1">
            <a:prstTxWarp prst="textNoShape">
              <a:avLst/>
            </a:prstTxWarp>
          </a:bodyPr>
          <a:lstStyle>
            <a:lvl1pPr algn="r" eaLnBrk="0" hangingPunct="0">
              <a:defRPr sz="1200">
                <a:ea typeface="ＭＳ Ｐゴシック" charset="-128"/>
                <a:cs typeface="+mn-cs"/>
              </a:defRPr>
            </a:lvl1pPr>
          </a:lstStyle>
          <a:p>
            <a:pPr>
              <a:defRPr/>
            </a:pPr>
            <a:endParaRPr lang="en-US" dirty="0"/>
          </a:p>
        </p:txBody>
      </p:sp>
      <p:sp>
        <p:nvSpPr>
          <p:cNvPr id="6148" name="Rectangle 4"/>
          <p:cNvSpPr>
            <a:spLocks noGrp="1" noRot="1" noChangeAspect="1" noChangeArrowheads="1" noTextEdit="1"/>
          </p:cNvSpPr>
          <p:nvPr>
            <p:ph type="sldImg" idx="2"/>
          </p:nvPr>
        </p:nvSpPr>
        <p:spPr bwMode="auto">
          <a:xfrm>
            <a:off x="942975" y="746125"/>
            <a:ext cx="4972050"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 uri="{FAA26D3D-D897-4be2-8F04-BA451C77F1D7}">
              <ma14:placeholderFlag xmlns="" xmlns:ma14="http://schemas.microsoft.com/office/mac/drawingml/2011/main" val="1"/>
            </a:ext>
          </a:extLst>
        </p:spPr>
      </p:sp>
      <p:sp>
        <p:nvSpPr>
          <p:cNvPr id="16389" name="Rectangle 5"/>
          <p:cNvSpPr>
            <a:spLocks noGrp="1" noChangeArrowheads="1"/>
          </p:cNvSpPr>
          <p:nvPr>
            <p:ph type="body" sz="quarter" idx="3"/>
          </p:nvPr>
        </p:nvSpPr>
        <p:spPr bwMode="auto">
          <a:xfrm>
            <a:off x="914829" y="4724241"/>
            <a:ext cx="5028348" cy="44748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760" tIns="45880" rIns="91760" bIns="4588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6390" name="Rectangle 6"/>
          <p:cNvSpPr>
            <a:spLocks noGrp="1" noChangeArrowheads="1"/>
          </p:cNvSpPr>
          <p:nvPr>
            <p:ph type="ftr" sz="quarter" idx="4"/>
          </p:nvPr>
        </p:nvSpPr>
        <p:spPr bwMode="auto">
          <a:xfrm>
            <a:off x="0" y="9448485"/>
            <a:ext cx="2971587"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760" tIns="45880" rIns="91760" bIns="45880" numCol="1" anchor="b" anchorCtr="0" compatLnSpc="1">
            <a:prstTxWarp prst="textNoShape">
              <a:avLst/>
            </a:prstTxWarp>
          </a:bodyPr>
          <a:lstStyle>
            <a:lvl1pPr eaLnBrk="0" hangingPunct="0">
              <a:defRPr sz="1200">
                <a:ea typeface="ＭＳ Ｐゴシック" charset="-128"/>
                <a:cs typeface="+mn-cs"/>
              </a:defRPr>
            </a:lvl1pPr>
          </a:lstStyle>
          <a:p>
            <a:pPr>
              <a:defRPr/>
            </a:pPr>
            <a:endParaRPr lang="en-US" dirty="0"/>
          </a:p>
        </p:txBody>
      </p:sp>
      <p:sp>
        <p:nvSpPr>
          <p:cNvPr id="16391" name="Rectangle 7"/>
          <p:cNvSpPr>
            <a:spLocks noGrp="1" noChangeArrowheads="1"/>
          </p:cNvSpPr>
          <p:nvPr>
            <p:ph type="sldNum" sz="quarter" idx="5"/>
          </p:nvPr>
        </p:nvSpPr>
        <p:spPr bwMode="auto">
          <a:xfrm>
            <a:off x="3886416" y="9448485"/>
            <a:ext cx="2971587" cy="49720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760" tIns="45880" rIns="91760" bIns="45880" numCol="1" anchor="b" anchorCtr="0" compatLnSpc="1">
            <a:prstTxWarp prst="textNoShape">
              <a:avLst/>
            </a:prstTxWarp>
          </a:bodyPr>
          <a:lstStyle>
            <a:lvl1pPr algn="r" eaLnBrk="0" hangingPunct="0">
              <a:defRPr sz="1200"/>
            </a:lvl1pPr>
          </a:lstStyle>
          <a:p>
            <a:pPr>
              <a:defRPr/>
            </a:pPr>
            <a:fld id="{57A3F795-6DA9-6945-A8C4-D2F84077886F}" type="slidenum">
              <a:rPr lang="en-US"/>
              <a:pPr>
                <a:defRPr/>
              </a:pPr>
              <a:t>‹#›</a:t>
            </a:fld>
            <a:endParaRPr lang="en-US" dirty="0"/>
          </a:p>
        </p:txBody>
      </p:sp>
    </p:spTree>
    <p:extLst>
      <p:ext uri="{BB962C8B-B14F-4D97-AF65-F5344CB8AC3E}">
        <p14:creationId xmlns:p14="http://schemas.microsoft.com/office/powerpoint/2010/main" val="33140378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1</a:t>
            </a:fld>
            <a:endParaRPr lang="en-US" dirty="0"/>
          </a:p>
        </p:txBody>
      </p:sp>
    </p:spTree>
    <p:extLst>
      <p:ext uri="{BB962C8B-B14F-4D97-AF65-F5344CB8AC3E}">
        <p14:creationId xmlns:p14="http://schemas.microsoft.com/office/powerpoint/2010/main" val="1750805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kern="1200" baseline="0" dirty="0">
              <a:solidFill>
                <a:schemeClr val="tx1"/>
              </a:solidFill>
              <a:effectLst/>
              <a:latin typeface="Arial" charset="0"/>
              <a:ea typeface="ＭＳ Ｐゴシック" charset="-128"/>
              <a:cs typeface="ＭＳ Ｐゴシック" charset="0"/>
            </a:endParaRPr>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a:p>
          <a:p>
            <a:endParaRPr lang="en-US"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3</a:t>
            </a:fld>
            <a:endParaRPr lang="en-US"/>
          </a:p>
        </p:txBody>
      </p:sp>
    </p:spTree>
    <p:extLst>
      <p:ext uri="{BB962C8B-B14F-4D97-AF65-F5344CB8AC3E}">
        <p14:creationId xmlns:p14="http://schemas.microsoft.com/office/powerpoint/2010/main" val="33646097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B5CC6190-CA8E-4D56-84E3-880D3B9E6B96}" type="slidenum">
              <a:rPr lang="en-AU" smtClean="0">
                <a:solidFill>
                  <a:prstClr val="black"/>
                </a:solidFill>
              </a:rPr>
              <a:pPr/>
              <a:t>4</a:t>
            </a:fld>
            <a:endParaRPr lang="en-AU">
              <a:solidFill>
                <a:prstClr val="black"/>
              </a:solidFill>
            </a:endParaRPr>
          </a:p>
        </p:txBody>
      </p:sp>
    </p:spTree>
    <p:extLst>
      <p:ext uri="{BB962C8B-B14F-4D97-AF65-F5344CB8AC3E}">
        <p14:creationId xmlns:p14="http://schemas.microsoft.com/office/powerpoint/2010/main" val="37672172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8</a:t>
            </a:fld>
            <a:endParaRPr lang="en-US" dirty="0"/>
          </a:p>
        </p:txBody>
      </p:sp>
    </p:spTree>
    <p:extLst>
      <p:ext uri="{BB962C8B-B14F-4D97-AF65-F5344CB8AC3E}">
        <p14:creationId xmlns:p14="http://schemas.microsoft.com/office/powerpoint/2010/main" val="3933171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9</a:t>
            </a:fld>
            <a:endParaRPr lang="en-US" dirty="0"/>
          </a:p>
        </p:txBody>
      </p:sp>
    </p:spTree>
    <p:extLst>
      <p:ext uri="{BB962C8B-B14F-4D97-AF65-F5344CB8AC3E}">
        <p14:creationId xmlns:p14="http://schemas.microsoft.com/office/powerpoint/2010/main" val="14015840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11</a:t>
            </a:fld>
            <a:endParaRPr lang="en-US" dirty="0"/>
          </a:p>
        </p:txBody>
      </p:sp>
    </p:spTree>
    <p:extLst>
      <p:ext uri="{BB962C8B-B14F-4D97-AF65-F5344CB8AC3E}">
        <p14:creationId xmlns:p14="http://schemas.microsoft.com/office/powerpoint/2010/main" val="22127588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pPr>
              <a:defRPr/>
            </a:pPr>
            <a:fld id="{57A3F795-6DA9-6945-A8C4-D2F84077886F}" type="slidenum">
              <a:rPr lang="en-US" smtClean="0"/>
              <a:pPr>
                <a:defRPr/>
              </a:pPr>
              <a:t>12</a:t>
            </a:fld>
            <a:endParaRPr lang="en-US" dirty="0"/>
          </a:p>
        </p:txBody>
      </p:sp>
    </p:spTree>
    <p:extLst>
      <p:ext uri="{BB962C8B-B14F-4D97-AF65-F5344CB8AC3E}">
        <p14:creationId xmlns:p14="http://schemas.microsoft.com/office/powerpoint/2010/main" val="312112950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sz="3600"/>
            </a:lvl1pPr>
          </a:lstStyle>
          <a:p>
            <a:r>
              <a:rPr lang="en-AU"/>
              <a:t>Click to edit Master title style</a:t>
            </a:r>
            <a:endParaRPr lang="en-AU" dirty="0"/>
          </a:p>
        </p:txBody>
      </p:sp>
      <p:sp>
        <p:nvSpPr>
          <p:cNvPr id="3" name="Subtitle 2"/>
          <p:cNvSpPr>
            <a:spLocks noGrp="1"/>
          </p:cNvSpPr>
          <p:nvPr>
            <p:ph type="subTitle" idx="1"/>
          </p:nvPr>
        </p:nvSpPr>
        <p:spPr>
          <a:xfrm>
            <a:off x="683568" y="3886200"/>
            <a:ext cx="7088832" cy="1752600"/>
          </a:xfrm>
          <a:prstGeom prst="rect">
            <a:avLst/>
          </a:prstGeom>
        </p:spPr>
        <p:txBody>
          <a:bodyPr/>
          <a:lstStyle>
            <a:lvl1pPr marL="0" indent="0" algn="l">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AU"/>
              <a:t>Click to edit Master subtitle style</a:t>
            </a:r>
            <a:endParaRPr lang="en-AU" dirty="0"/>
          </a:p>
        </p:txBody>
      </p:sp>
    </p:spTree>
    <p:extLst>
      <p:ext uri="{BB962C8B-B14F-4D97-AF65-F5344CB8AC3E}">
        <p14:creationId xmlns:p14="http://schemas.microsoft.com/office/powerpoint/2010/main" val="21311473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ouble Feature Box">
    <p:spTree>
      <p:nvGrpSpPr>
        <p:cNvPr id="1" name=""/>
        <p:cNvGrpSpPr/>
        <p:nvPr/>
      </p:nvGrpSpPr>
      <p:grpSpPr>
        <a:xfrm>
          <a:off x="0" y="0"/>
          <a:ext cx="0" cy="0"/>
          <a:chOff x="0" y="0"/>
          <a:chExt cx="0" cy="0"/>
        </a:xfrm>
      </p:grpSpPr>
      <p:sp>
        <p:nvSpPr>
          <p:cNvPr id="8" name="Text Placeholder 3"/>
          <p:cNvSpPr>
            <a:spLocks noGrp="1"/>
          </p:cNvSpPr>
          <p:nvPr>
            <p:ph type="body" sz="half" idx="2" hasCustomPrompt="1"/>
          </p:nvPr>
        </p:nvSpPr>
        <p:spPr>
          <a:xfrm>
            <a:off x="251520" y="1412776"/>
            <a:ext cx="2088232" cy="2307773"/>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9" name="Content Placeholder 9"/>
          <p:cNvSpPr>
            <a:spLocks noGrp="1"/>
          </p:cNvSpPr>
          <p:nvPr>
            <p:ph sz="quarter" idx="10" hasCustomPrompt="1"/>
          </p:nvPr>
        </p:nvSpPr>
        <p:spPr>
          <a:xfrm>
            <a:off x="2339974" y="1412776"/>
            <a:ext cx="6552506" cy="2304256"/>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15" name="Text Placeholder 3"/>
          <p:cNvSpPr>
            <a:spLocks noGrp="1"/>
          </p:cNvSpPr>
          <p:nvPr>
            <p:ph type="body" sz="half" idx="11" hasCustomPrompt="1"/>
          </p:nvPr>
        </p:nvSpPr>
        <p:spPr>
          <a:xfrm>
            <a:off x="251520" y="3861048"/>
            <a:ext cx="2088232" cy="2307773"/>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16" name="Content Placeholder 9"/>
          <p:cNvSpPr>
            <a:spLocks noGrp="1"/>
          </p:cNvSpPr>
          <p:nvPr>
            <p:ph sz="quarter" idx="12" hasCustomPrompt="1"/>
          </p:nvPr>
        </p:nvSpPr>
        <p:spPr>
          <a:xfrm>
            <a:off x="2339974" y="3861404"/>
            <a:ext cx="6552506" cy="2304256"/>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7"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1617170302"/>
      </p:ext>
    </p:extLst>
  </p:cSld>
  <p:clrMapOvr>
    <a:masterClrMapping/>
  </p:clrMapOvr>
  <p:transition spd="slow">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riple Feature Box">
    <p:spTree>
      <p:nvGrpSpPr>
        <p:cNvPr id="1" name=""/>
        <p:cNvGrpSpPr/>
        <p:nvPr/>
      </p:nvGrpSpPr>
      <p:grpSpPr>
        <a:xfrm>
          <a:off x="0" y="0"/>
          <a:ext cx="0" cy="0"/>
          <a:chOff x="0" y="0"/>
          <a:chExt cx="0" cy="0"/>
        </a:xfrm>
      </p:grpSpPr>
      <p:sp>
        <p:nvSpPr>
          <p:cNvPr id="9" name="Text Placeholder 3"/>
          <p:cNvSpPr>
            <a:spLocks noGrp="1"/>
          </p:cNvSpPr>
          <p:nvPr>
            <p:ph type="body" sz="half" idx="2" hasCustomPrompt="1"/>
          </p:nvPr>
        </p:nvSpPr>
        <p:spPr>
          <a:xfrm>
            <a:off x="251520" y="1412776"/>
            <a:ext cx="2088232" cy="1514476"/>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10" name="Content Placeholder 9"/>
          <p:cNvSpPr>
            <a:spLocks noGrp="1"/>
          </p:cNvSpPr>
          <p:nvPr>
            <p:ph sz="quarter" idx="10" hasCustomPrompt="1"/>
          </p:nvPr>
        </p:nvSpPr>
        <p:spPr>
          <a:xfrm>
            <a:off x="2339974" y="1412776"/>
            <a:ext cx="6552506" cy="1512168"/>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22" name="Text Placeholder 3"/>
          <p:cNvSpPr>
            <a:spLocks noGrp="1"/>
          </p:cNvSpPr>
          <p:nvPr>
            <p:ph type="body" sz="half" idx="11" hasCustomPrompt="1"/>
          </p:nvPr>
        </p:nvSpPr>
        <p:spPr>
          <a:xfrm>
            <a:off x="251520" y="3068605"/>
            <a:ext cx="2088232" cy="1514476"/>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23" name="Content Placeholder 9"/>
          <p:cNvSpPr>
            <a:spLocks noGrp="1"/>
          </p:cNvSpPr>
          <p:nvPr>
            <p:ph sz="quarter" idx="12" hasCustomPrompt="1"/>
          </p:nvPr>
        </p:nvSpPr>
        <p:spPr>
          <a:xfrm>
            <a:off x="2339974" y="3068960"/>
            <a:ext cx="6552506" cy="1512168"/>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24" name="Text Placeholder 3"/>
          <p:cNvSpPr>
            <a:spLocks noGrp="1"/>
          </p:cNvSpPr>
          <p:nvPr>
            <p:ph type="body" sz="half" idx="13" hasCustomPrompt="1"/>
          </p:nvPr>
        </p:nvSpPr>
        <p:spPr>
          <a:xfrm>
            <a:off x="251520" y="4724789"/>
            <a:ext cx="2088232" cy="1514476"/>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25" name="Content Placeholder 9"/>
          <p:cNvSpPr>
            <a:spLocks noGrp="1"/>
          </p:cNvSpPr>
          <p:nvPr>
            <p:ph sz="quarter" idx="14" hasCustomPrompt="1"/>
          </p:nvPr>
        </p:nvSpPr>
        <p:spPr>
          <a:xfrm>
            <a:off x="2339974" y="4725144"/>
            <a:ext cx="6552506" cy="1512168"/>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11"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2161201225"/>
      </p:ext>
    </p:extLst>
  </p:cSld>
  <p:clrMapOvr>
    <a:masterClrMapping/>
  </p:clrMapOvr>
  <p:transition spd="slow">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lvl1pPr algn="l">
              <a:defRPr sz="3600"/>
            </a:lvl1pPr>
          </a:lstStyle>
          <a:p>
            <a:r>
              <a:rPr lang="en-AU"/>
              <a:t>Click to edit Master title style</a:t>
            </a:r>
            <a:endParaRPr lang="en-AU" dirty="0"/>
          </a:p>
        </p:txBody>
      </p:sp>
      <p:sp>
        <p:nvSpPr>
          <p:cNvPr id="3" name="Subtitle 2"/>
          <p:cNvSpPr>
            <a:spLocks noGrp="1"/>
          </p:cNvSpPr>
          <p:nvPr>
            <p:ph type="subTitle" idx="1"/>
          </p:nvPr>
        </p:nvSpPr>
        <p:spPr>
          <a:xfrm>
            <a:off x="683568" y="3886200"/>
            <a:ext cx="7088832" cy="1752600"/>
          </a:xfrm>
          <a:prstGeom prst="rect">
            <a:avLst/>
          </a:prstGeom>
        </p:spPr>
        <p:txBody>
          <a:bodyPr/>
          <a:lstStyle>
            <a:lvl1pPr marL="0" indent="0" algn="l">
              <a:buNone/>
              <a:defRPr sz="2000"/>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AU"/>
              <a:t>Click to edit Master subtitle style</a:t>
            </a:r>
            <a:endParaRPr lang="en-AU" dirty="0"/>
          </a:p>
        </p:txBody>
      </p:sp>
    </p:spTree>
    <p:extLst>
      <p:ext uri="{BB962C8B-B14F-4D97-AF65-F5344CB8AC3E}">
        <p14:creationId xmlns:p14="http://schemas.microsoft.com/office/powerpoint/2010/main" val="286559477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FAC3FA-7238-4BDD-ACCA-4E2A6A8E598E}"/>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4B002CA1-6BBC-42D6-ABF0-E637BA559F4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39D5F4DA-5FD2-4998-9014-48A007824AA6}"/>
              </a:ext>
            </a:extLst>
          </p:cNvPr>
          <p:cNvSpPr>
            <a:spLocks noGrp="1"/>
          </p:cNvSpPr>
          <p:nvPr>
            <p:ph type="dt" sz="half" idx="10"/>
          </p:nvPr>
        </p:nvSpPr>
        <p:spPr/>
        <p:txBody>
          <a:bodyPr/>
          <a:lstStyle/>
          <a:p>
            <a:fld id="{A2E32355-DD98-42DC-BDDA-18563EA653E7}" type="datetimeFigureOut">
              <a:rPr lang="en-AU" smtClean="0"/>
              <a:t>15/08/2018</a:t>
            </a:fld>
            <a:endParaRPr lang="en-AU" dirty="0"/>
          </a:p>
        </p:txBody>
      </p:sp>
      <p:sp>
        <p:nvSpPr>
          <p:cNvPr id="5" name="Footer Placeholder 4">
            <a:extLst>
              <a:ext uri="{FF2B5EF4-FFF2-40B4-BE49-F238E27FC236}">
                <a16:creationId xmlns:a16="http://schemas.microsoft.com/office/drawing/2014/main" id="{5038EEF8-5493-4C4C-9027-44F65A33AAD8}"/>
              </a:ext>
            </a:extLst>
          </p:cNvPr>
          <p:cNvSpPr>
            <a:spLocks noGrp="1"/>
          </p:cNvSpPr>
          <p:nvPr>
            <p:ph type="ftr" sz="quarter" idx="11"/>
          </p:nvPr>
        </p:nvSpPr>
        <p:spPr/>
        <p:txBody>
          <a:bodyPr/>
          <a:lstStyle/>
          <a:p>
            <a:endParaRPr lang="en-AU" dirty="0"/>
          </a:p>
        </p:txBody>
      </p:sp>
      <p:sp>
        <p:nvSpPr>
          <p:cNvPr id="6" name="Slide Number Placeholder 5">
            <a:extLst>
              <a:ext uri="{FF2B5EF4-FFF2-40B4-BE49-F238E27FC236}">
                <a16:creationId xmlns:a16="http://schemas.microsoft.com/office/drawing/2014/main" id="{FFDC8C86-B2C9-4FB5-9A6F-2B44316BD0C2}"/>
              </a:ext>
            </a:extLst>
          </p:cNvPr>
          <p:cNvSpPr>
            <a:spLocks noGrp="1"/>
          </p:cNvSpPr>
          <p:nvPr>
            <p:ph type="sldNum" sz="quarter" idx="12"/>
          </p:nvPr>
        </p:nvSpPr>
        <p:spPr/>
        <p:txBody>
          <a:bodyPr/>
          <a:lstStyle/>
          <a:p>
            <a:fld id="{C6C95AD3-0721-4485-A6E6-451A4ABF2912}" type="slidenum">
              <a:rPr lang="en-AU" smtClean="0"/>
              <a:t>‹#›</a:t>
            </a:fld>
            <a:endParaRPr lang="en-AU" dirty="0"/>
          </a:p>
        </p:txBody>
      </p:sp>
    </p:spTree>
    <p:extLst>
      <p:ext uri="{BB962C8B-B14F-4D97-AF65-F5344CB8AC3E}">
        <p14:creationId xmlns:p14="http://schemas.microsoft.com/office/powerpoint/2010/main" val="20151866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8D90ACD-BAF7-478F-8A41-45468CA20628}"/>
              </a:ext>
            </a:extLst>
          </p:cNvPr>
          <p:cNvSpPr>
            <a:spLocks noGrp="1"/>
          </p:cNvSpPr>
          <p:nvPr>
            <p:ph type="dt" sz="half" idx="10"/>
          </p:nvPr>
        </p:nvSpPr>
        <p:spPr/>
        <p:txBody>
          <a:bodyPr/>
          <a:lstStyle/>
          <a:p>
            <a:fld id="{A2E32355-DD98-42DC-BDDA-18563EA653E7}" type="datetimeFigureOut">
              <a:rPr lang="en-AU" smtClean="0"/>
              <a:t>15/08/2018</a:t>
            </a:fld>
            <a:endParaRPr lang="en-AU" dirty="0"/>
          </a:p>
        </p:txBody>
      </p:sp>
      <p:sp>
        <p:nvSpPr>
          <p:cNvPr id="3" name="Footer Placeholder 2">
            <a:extLst>
              <a:ext uri="{FF2B5EF4-FFF2-40B4-BE49-F238E27FC236}">
                <a16:creationId xmlns:a16="http://schemas.microsoft.com/office/drawing/2014/main" id="{48739595-F6B6-4AA8-B4DB-8C9E6732F5EE}"/>
              </a:ext>
            </a:extLst>
          </p:cNvPr>
          <p:cNvSpPr>
            <a:spLocks noGrp="1"/>
          </p:cNvSpPr>
          <p:nvPr>
            <p:ph type="ftr" sz="quarter" idx="11"/>
          </p:nvPr>
        </p:nvSpPr>
        <p:spPr/>
        <p:txBody>
          <a:bodyPr/>
          <a:lstStyle/>
          <a:p>
            <a:endParaRPr lang="en-AU" dirty="0"/>
          </a:p>
        </p:txBody>
      </p:sp>
      <p:sp>
        <p:nvSpPr>
          <p:cNvPr id="4" name="Slide Number Placeholder 3">
            <a:extLst>
              <a:ext uri="{FF2B5EF4-FFF2-40B4-BE49-F238E27FC236}">
                <a16:creationId xmlns:a16="http://schemas.microsoft.com/office/drawing/2014/main" id="{A29533AA-C22F-46AC-AA4F-B8A7444F670A}"/>
              </a:ext>
            </a:extLst>
          </p:cNvPr>
          <p:cNvSpPr>
            <a:spLocks noGrp="1"/>
          </p:cNvSpPr>
          <p:nvPr>
            <p:ph type="sldNum" sz="quarter" idx="12"/>
          </p:nvPr>
        </p:nvSpPr>
        <p:spPr/>
        <p:txBody>
          <a:bodyPr/>
          <a:lstStyle/>
          <a:p>
            <a:fld id="{C6C95AD3-0721-4485-A6E6-451A4ABF2912}" type="slidenum">
              <a:rPr lang="en-AU" smtClean="0"/>
              <a:t>‹#›</a:t>
            </a:fld>
            <a:endParaRPr lang="en-AU" dirty="0"/>
          </a:p>
        </p:txBody>
      </p:sp>
    </p:spTree>
    <p:extLst>
      <p:ext uri="{BB962C8B-B14F-4D97-AF65-F5344CB8AC3E}">
        <p14:creationId xmlns:p14="http://schemas.microsoft.com/office/powerpoint/2010/main" val="403555326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Flexible content slide">
    <p:spTree>
      <p:nvGrpSpPr>
        <p:cNvPr id="1" name=""/>
        <p:cNvGrpSpPr/>
        <p:nvPr/>
      </p:nvGrpSpPr>
      <p:grpSpPr>
        <a:xfrm>
          <a:off x="0" y="0"/>
          <a:ext cx="0" cy="0"/>
          <a:chOff x="0" y="0"/>
          <a:chExt cx="0" cy="0"/>
        </a:xfrm>
      </p:grpSpPr>
      <p:sp>
        <p:nvSpPr>
          <p:cNvPr id="6"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
        <p:nvSpPr>
          <p:cNvPr id="7" name="Content Placeholder 2"/>
          <p:cNvSpPr>
            <a:spLocks noGrp="1"/>
          </p:cNvSpPr>
          <p:nvPr>
            <p:ph idx="1" hasCustomPrompt="1"/>
          </p:nvPr>
        </p:nvSpPr>
        <p:spPr>
          <a:xfrm>
            <a:off x="251520" y="3573017"/>
            <a:ext cx="8640960" cy="2592288"/>
          </a:xfrm>
          <a:prstGeom prst="rect">
            <a:avLst/>
          </a:prstGeom>
        </p:spPr>
        <p:txBody>
          <a:bodyPr/>
          <a:lstStyle>
            <a:lvl1pPr marL="342900" indent="-342900">
              <a:buFont typeface="Arial"/>
              <a:buChar char="•"/>
              <a:defRPr sz="1800" baseline="0">
                <a:solidFill>
                  <a:srgbClr val="000000"/>
                </a:solidFill>
              </a:defRPr>
            </a:lvl1pPr>
            <a:lvl2pPr>
              <a:defRPr sz="2000"/>
            </a:lvl2pPr>
            <a:lvl3pPr>
              <a:defRPr sz="2000"/>
            </a:lvl3pPr>
            <a:lvl4pPr>
              <a:defRPr sz="2000"/>
            </a:lvl4pPr>
            <a:lvl5pPr>
              <a:defRPr sz="2000">
                <a:solidFill>
                  <a:srgbClr val="000000"/>
                </a:solidFill>
              </a:defRPr>
            </a:lvl5pPr>
          </a:lstStyle>
          <a:p>
            <a:pPr lvl="0"/>
            <a:r>
              <a:rPr lang="en-AU" dirty="0"/>
              <a:t>You can add a chart, table, graph or image by clicking the icons below.</a:t>
            </a:r>
          </a:p>
          <a:p>
            <a:pPr lvl="4"/>
            <a:endParaRPr lang="en-AU" dirty="0"/>
          </a:p>
        </p:txBody>
      </p:sp>
      <p:sp>
        <p:nvSpPr>
          <p:cNvPr id="3" name="Text Placeholder 2"/>
          <p:cNvSpPr>
            <a:spLocks noGrp="1"/>
          </p:cNvSpPr>
          <p:nvPr>
            <p:ph type="body" sz="quarter" idx="10"/>
          </p:nvPr>
        </p:nvSpPr>
        <p:spPr>
          <a:xfrm>
            <a:off x="251520" y="1412776"/>
            <a:ext cx="8640960" cy="2014984"/>
          </a:xfrm>
          <a:prstGeom prst="rect">
            <a:avLst/>
          </a:prstGeom>
        </p:spPr>
        <p:txBody>
          <a:bodyPr vert="horz"/>
          <a:lstStyle>
            <a:lvl1pPr>
              <a:defRPr sz="18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Tree>
    <p:extLst>
      <p:ext uri="{BB962C8B-B14F-4D97-AF65-F5344CB8AC3E}">
        <p14:creationId xmlns:p14="http://schemas.microsoft.com/office/powerpoint/2010/main" val="79196382"/>
      </p:ext>
    </p:extLst>
  </p:cSld>
  <p:clrMapOvr>
    <a:masterClrMapping/>
  </p:clrMapOvr>
  <p:transition spd="slow">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Flexible content slide 2">
    <p:spTree>
      <p:nvGrpSpPr>
        <p:cNvPr id="1" name=""/>
        <p:cNvGrpSpPr/>
        <p:nvPr/>
      </p:nvGrpSpPr>
      <p:grpSpPr>
        <a:xfrm>
          <a:off x="0" y="0"/>
          <a:ext cx="0" cy="0"/>
          <a:chOff x="0" y="0"/>
          <a:chExt cx="0" cy="0"/>
        </a:xfrm>
      </p:grpSpPr>
      <p:sp>
        <p:nvSpPr>
          <p:cNvPr id="7" name="Content Placeholder 2"/>
          <p:cNvSpPr>
            <a:spLocks noGrp="1"/>
          </p:cNvSpPr>
          <p:nvPr>
            <p:ph idx="1" hasCustomPrompt="1"/>
          </p:nvPr>
        </p:nvSpPr>
        <p:spPr>
          <a:xfrm>
            <a:off x="5220072" y="1412776"/>
            <a:ext cx="3672408" cy="4752529"/>
          </a:xfrm>
          <a:prstGeom prst="rect">
            <a:avLst/>
          </a:prstGeom>
        </p:spPr>
        <p:txBody>
          <a:bodyPr/>
          <a:lstStyle>
            <a:lvl1pPr marL="342900" indent="-342900">
              <a:buFont typeface="Arial"/>
              <a:buChar char="•"/>
              <a:defRPr sz="1800" baseline="0">
                <a:solidFill>
                  <a:srgbClr val="000000"/>
                </a:solidFill>
              </a:defRPr>
            </a:lvl1pPr>
            <a:lvl2pPr>
              <a:defRPr sz="2000"/>
            </a:lvl2pPr>
            <a:lvl3pPr>
              <a:defRPr sz="2000"/>
            </a:lvl3pPr>
            <a:lvl4pPr>
              <a:defRPr sz="2000"/>
            </a:lvl4pPr>
            <a:lvl5pPr>
              <a:defRPr sz="2000">
                <a:solidFill>
                  <a:srgbClr val="000000"/>
                </a:solidFill>
              </a:defRPr>
            </a:lvl5pPr>
          </a:lstStyle>
          <a:p>
            <a:pPr lvl="0"/>
            <a:r>
              <a:rPr lang="en-AU" dirty="0"/>
              <a:t>You can add a chart, table, graph or image by clicking the icons below.</a:t>
            </a:r>
          </a:p>
          <a:p>
            <a:pPr lvl="4"/>
            <a:endParaRPr lang="en-AU" dirty="0"/>
          </a:p>
        </p:txBody>
      </p:sp>
      <p:sp>
        <p:nvSpPr>
          <p:cNvPr id="3" name="Text Placeholder 2"/>
          <p:cNvSpPr>
            <a:spLocks noGrp="1"/>
          </p:cNvSpPr>
          <p:nvPr>
            <p:ph type="body" sz="quarter" idx="10"/>
          </p:nvPr>
        </p:nvSpPr>
        <p:spPr>
          <a:xfrm>
            <a:off x="251520" y="1412776"/>
            <a:ext cx="4824536" cy="4752528"/>
          </a:xfrm>
          <a:prstGeom prst="rect">
            <a:avLst/>
          </a:prstGeom>
        </p:spPr>
        <p:txBody>
          <a:bodyPr vert="horz"/>
          <a:lstStyle>
            <a:lvl1pPr>
              <a:defRPr sz="1800">
                <a:solidFill>
                  <a:srgbClr val="000000"/>
                </a:solidFill>
              </a:defRPr>
            </a:lvl1pPr>
            <a:lvl2pPr>
              <a:defRPr sz="1800">
                <a:solidFill>
                  <a:srgbClr val="000000"/>
                </a:solidFill>
              </a:defRPr>
            </a:lvl2pPr>
            <a:lvl3pPr>
              <a:defRPr sz="1800">
                <a:solidFill>
                  <a:srgbClr val="000000"/>
                </a:solidFill>
              </a:defRPr>
            </a:lvl3pPr>
            <a:lvl4pPr>
              <a:defRPr sz="1800">
                <a:solidFill>
                  <a:srgbClr val="000000"/>
                </a:solidFill>
              </a:defRPr>
            </a:lvl4pPr>
            <a:lvl5pPr>
              <a:defRPr sz="1800">
                <a:solidFill>
                  <a:srgbClr val="000000"/>
                </a:solidFill>
              </a:defRPr>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5"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884030405"/>
      </p:ext>
    </p:extLst>
  </p:cSld>
  <p:clrMapOvr>
    <a:masterClrMapping/>
  </p:clrMapOvr>
  <p:transition spd="slow">
    <p:fade thruBlk="1"/>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ingle Box with Blue Header">
    <p:spTree>
      <p:nvGrpSpPr>
        <p:cNvPr id="1" name=""/>
        <p:cNvGrpSpPr/>
        <p:nvPr/>
      </p:nvGrpSpPr>
      <p:grpSpPr>
        <a:xfrm>
          <a:off x="0" y="0"/>
          <a:ext cx="0" cy="0"/>
          <a:chOff x="0" y="0"/>
          <a:chExt cx="0" cy="0"/>
        </a:xfrm>
      </p:grpSpPr>
      <p:sp>
        <p:nvSpPr>
          <p:cNvPr id="3" name="Text Placeholder 2"/>
          <p:cNvSpPr>
            <a:spLocks noGrp="1"/>
          </p:cNvSpPr>
          <p:nvPr>
            <p:ph type="body" sz="quarter" idx="11" hasCustomPrompt="1"/>
          </p:nvPr>
        </p:nvSpPr>
        <p:spPr>
          <a:xfrm>
            <a:off x="250824" y="1412875"/>
            <a:ext cx="8641656" cy="576263"/>
          </a:xfrm>
          <a:prstGeom prst="rect">
            <a:avLst/>
          </a:prstGeom>
          <a:solidFill>
            <a:schemeClr val="tx2"/>
          </a:solidFill>
        </p:spPr>
        <p:txBody>
          <a:bodyPr vert="horz" anchor="ctr"/>
          <a:lstStyle>
            <a:lvl1pPr marL="0" indent="0">
              <a:buNone/>
              <a:defRPr sz="1800">
                <a:solidFill>
                  <a:srgbClr val="FFFFFF"/>
                </a:solidFill>
              </a:defRPr>
            </a:lvl1pPr>
          </a:lstStyle>
          <a:p>
            <a:pPr lvl="0"/>
            <a:r>
              <a:rPr lang="en-AU" dirty="0"/>
              <a:t>Click to edit Box heading</a:t>
            </a:r>
            <a:endParaRPr lang="en-US" dirty="0"/>
          </a:p>
        </p:txBody>
      </p:sp>
      <p:sp>
        <p:nvSpPr>
          <p:cNvPr id="10" name="Text Placeholder 9"/>
          <p:cNvSpPr>
            <a:spLocks noGrp="1"/>
          </p:cNvSpPr>
          <p:nvPr>
            <p:ph type="body" sz="quarter" idx="12"/>
          </p:nvPr>
        </p:nvSpPr>
        <p:spPr>
          <a:xfrm>
            <a:off x="250825" y="1989138"/>
            <a:ext cx="8641655" cy="4248174"/>
          </a:xfrm>
          <a:prstGeom prst="rect">
            <a:avLst/>
          </a:prstGeom>
          <a:solidFill>
            <a:schemeClr val="bg1">
              <a:lumMod val="95000"/>
            </a:schemeClr>
          </a:solidFill>
          <a:ln>
            <a:noFill/>
          </a:ln>
        </p:spPr>
        <p:txBody>
          <a:bodyPr vert="horz"/>
          <a:lstStyle>
            <a:lvl1pPr>
              <a:defRPr sz="1800"/>
            </a:lvl1pPr>
            <a:lvl2pPr>
              <a:defRPr sz="1800"/>
            </a:lvl2pPr>
            <a:lvl3pPr>
              <a:defRPr sz="1800"/>
            </a:lvl3pPr>
            <a:lvl4pPr>
              <a:defRPr sz="1800"/>
            </a:lvl4pPr>
            <a:lvl5pPr>
              <a:defRPr sz="1800"/>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5"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2967562542"/>
      </p:ext>
    </p:extLst>
  </p:cSld>
  <p:clrMapOvr>
    <a:masterClrMapping/>
  </p:clrMapOvr>
  <p:transition spd="slow">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ouble Box with Blue Headers">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250825" y="1989138"/>
            <a:ext cx="4249167" cy="4176166"/>
          </a:xfrm>
          <a:prstGeom prst="rect">
            <a:avLst/>
          </a:prstGeom>
          <a:solidFill>
            <a:schemeClr val="bg1">
              <a:lumMod val="95000"/>
            </a:schemeClr>
          </a:solidFill>
          <a:ln>
            <a:noFill/>
          </a:ln>
        </p:spPr>
        <p:txBody>
          <a:bodyPr vert="horz"/>
          <a:lstStyle>
            <a:lvl1pPr>
              <a:defRPr sz="1800"/>
            </a:lvl1pPr>
            <a:lvl2pPr>
              <a:defRPr sz="1800"/>
            </a:lvl2pPr>
            <a:lvl3pPr>
              <a:defRPr sz="1800"/>
            </a:lvl3pPr>
            <a:lvl4pPr>
              <a:defRPr sz="1800"/>
            </a:lvl4pPr>
            <a:lvl5pPr>
              <a:defRPr sz="1800"/>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16" name="Text Placeholder 2"/>
          <p:cNvSpPr>
            <a:spLocks noGrp="1"/>
          </p:cNvSpPr>
          <p:nvPr>
            <p:ph type="body" sz="quarter" idx="14"/>
          </p:nvPr>
        </p:nvSpPr>
        <p:spPr>
          <a:xfrm>
            <a:off x="4644008" y="1989138"/>
            <a:ext cx="4249738" cy="4176166"/>
          </a:xfrm>
          <a:prstGeom prst="rect">
            <a:avLst/>
          </a:prstGeom>
          <a:solidFill>
            <a:schemeClr val="bg1">
              <a:lumMod val="95000"/>
            </a:schemeClr>
          </a:solidFill>
          <a:ln>
            <a:noFill/>
          </a:ln>
        </p:spPr>
        <p:txBody>
          <a:bodyPr vert="horz"/>
          <a:lstStyle>
            <a:lvl1pPr>
              <a:defRPr sz="1800"/>
            </a:lvl1pPr>
            <a:lvl2pPr>
              <a:defRPr sz="1800"/>
            </a:lvl2pPr>
            <a:lvl3pPr>
              <a:defRPr sz="1800"/>
            </a:lvl3pPr>
            <a:lvl4pPr>
              <a:defRPr sz="1800"/>
            </a:lvl4pPr>
            <a:lvl5pPr>
              <a:defRPr sz="1800"/>
            </a:lvl5pPr>
          </a:lstStyle>
          <a:p>
            <a:pPr lvl="0"/>
            <a:r>
              <a:rPr lang="en-AU" dirty="0"/>
              <a:t>Click to edit Master text styles</a:t>
            </a:r>
          </a:p>
          <a:p>
            <a:pPr lvl="1"/>
            <a:r>
              <a:rPr lang="en-AU" dirty="0"/>
              <a:t>Second level</a:t>
            </a:r>
          </a:p>
          <a:p>
            <a:pPr lvl="2"/>
            <a:r>
              <a:rPr lang="en-AU" dirty="0"/>
              <a:t>Third level</a:t>
            </a:r>
          </a:p>
          <a:p>
            <a:pPr lvl="3"/>
            <a:r>
              <a:rPr lang="en-AU" dirty="0"/>
              <a:t>Fourth level</a:t>
            </a:r>
          </a:p>
          <a:p>
            <a:pPr lvl="4"/>
            <a:r>
              <a:rPr lang="en-AU" dirty="0"/>
              <a:t>Fifth level</a:t>
            </a:r>
            <a:endParaRPr lang="en-US" dirty="0"/>
          </a:p>
        </p:txBody>
      </p:sp>
      <p:sp>
        <p:nvSpPr>
          <p:cNvPr id="6" name="Text Placeholder 5"/>
          <p:cNvSpPr>
            <a:spLocks noGrp="1"/>
          </p:cNvSpPr>
          <p:nvPr>
            <p:ph type="body" sz="quarter" idx="15" hasCustomPrompt="1"/>
          </p:nvPr>
        </p:nvSpPr>
        <p:spPr>
          <a:xfrm>
            <a:off x="250824" y="1412875"/>
            <a:ext cx="4249167" cy="576263"/>
          </a:xfrm>
          <a:prstGeom prst="rect">
            <a:avLst/>
          </a:prstGeom>
          <a:solidFill>
            <a:srgbClr val="264F90"/>
          </a:solidFill>
        </p:spPr>
        <p:txBody>
          <a:bodyPr vert="horz" anchor="ctr"/>
          <a:lstStyle>
            <a:lvl1pPr marL="0" indent="0">
              <a:buNone/>
              <a:defRPr sz="1800" baseline="0">
                <a:solidFill>
                  <a:srgbClr val="FFFFFF"/>
                </a:solidFill>
              </a:defRPr>
            </a:lvl1pPr>
          </a:lstStyle>
          <a:p>
            <a:pPr lvl="0"/>
            <a:r>
              <a:rPr lang="en-US" dirty="0"/>
              <a:t>Click to add Heading</a:t>
            </a:r>
          </a:p>
        </p:txBody>
      </p:sp>
      <p:sp>
        <p:nvSpPr>
          <p:cNvPr id="17" name="Text Placeholder 5"/>
          <p:cNvSpPr>
            <a:spLocks noGrp="1"/>
          </p:cNvSpPr>
          <p:nvPr>
            <p:ph type="body" sz="quarter" idx="16" hasCustomPrompt="1"/>
          </p:nvPr>
        </p:nvSpPr>
        <p:spPr>
          <a:xfrm>
            <a:off x="4644008" y="1412875"/>
            <a:ext cx="4249167" cy="576263"/>
          </a:xfrm>
          <a:prstGeom prst="rect">
            <a:avLst/>
          </a:prstGeom>
          <a:solidFill>
            <a:srgbClr val="264F90"/>
          </a:solidFill>
        </p:spPr>
        <p:txBody>
          <a:bodyPr vert="horz" anchor="ctr"/>
          <a:lstStyle>
            <a:lvl1pPr marL="0" indent="0">
              <a:buNone/>
              <a:defRPr sz="1800" baseline="0">
                <a:solidFill>
                  <a:srgbClr val="FFFFFF"/>
                </a:solidFill>
              </a:defRPr>
            </a:lvl1pPr>
          </a:lstStyle>
          <a:p>
            <a:pPr lvl="0"/>
            <a:r>
              <a:rPr lang="en-US" dirty="0"/>
              <a:t>Click to add Heading</a:t>
            </a:r>
          </a:p>
        </p:txBody>
      </p:sp>
      <p:sp>
        <p:nvSpPr>
          <p:cNvPr id="8"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492776893"/>
      </p:ext>
    </p:extLst>
  </p:cSld>
  <p:clrMapOvr>
    <a:masterClrMapping/>
  </p:clrMapOvr>
  <p:transition spd="slow">
    <p:fade thruBlk="1"/>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able/Chart/Graph/Image with Caption">
    <p:spTree>
      <p:nvGrpSpPr>
        <p:cNvPr id="1" name=""/>
        <p:cNvGrpSpPr/>
        <p:nvPr/>
      </p:nvGrpSpPr>
      <p:grpSpPr>
        <a:xfrm>
          <a:off x="0" y="0"/>
          <a:ext cx="0" cy="0"/>
          <a:chOff x="0" y="0"/>
          <a:chExt cx="0" cy="0"/>
        </a:xfrm>
      </p:grpSpPr>
      <p:sp>
        <p:nvSpPr>
          <p:cNvPr id="7" name="Text Placeholder 3"/>
          <p:cNvSpPr>
            <a:spLocks noGrp="1"/>
          </p:cNvSpPr>
          <p:nvPr>
            <p:ph type="body" sz="half" idx="2" hasCustomPrompt="1"/>
          </p:nvPr>
        </p:nvSpPr>
        <p:spPr>
          <a:xfrm>
            <a:off x="251520" y="5223322"/>
            <a:ext cx="8640960" cy="1085998"/>
          </a:xfrm>
          <a:prstGeom prst="rect">
            <a:avLst/>
          </a:prstGeom>
        </p:spPr>
        <p:txBody>
          <a:bodyPr/>
          <a:lstStyle>
            <a:lvl1pPr marL="0" indent="0">
              <a:buNone/>
              <a:defRPr sz="1800">
                <a:solidFill>
                  <a:srgbClr val="000000"/>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caption</a:t>
            </a:r>
          </a:p>
        </p:txBody>
      </p:sp>
      <p:sp>
        <p:nvSpPr>
          <p:cNvPr id="9" name="Content Placeholder 8"/>
          <p:cNvSpPr>
            <a:spLocks noGrp="1"/>
          </p:cNvSpPr>
          <p:nvPr>
            <p:ph sz="quarter" idx="10" hasCustomPrompt="1"/>
          </p:nvPr>
        </p:nvSpPr>
        <p:spPr>
          <a:xfrm>
            <a:off x="250824" y="1412776"/>
            <a:ext cx="8641655" cy="3745012"/>
          </a:xfrm>
          <a:prstGeom prst="rect">
            <a:avLst/>
          </a:prstGeom>
        </p:spPr>
        <p:txBody>
          <a:bodyPr vert="horz"/>
          <a:lstStyle>
            <a:lvl1pPr>
              <a:defRPr sz="1800" baseline="0"/>
            </a:lvl1pPr>
            <a:lvl2pPr>
              <a:defRPr sz="1800"/>
            </a:lvl2pPr>
            <a:lvl3pPr>
              <a:defRPr sz="1800"/>
            </a:lvl3pPr>
            <a:lvl4pPr>
              <a:defRPr sz="1800"/>
            </a:lvl4pPr>
            <a:lvl5pPr>
              <a:defRPr sz="1800"/>
            </a:lvl5pPr>
          </a:lstStyle>
          <a:p>
            <a:pPr lvl="0"/>
            <a:r>
              <a:rPr lang="en-AU" dirty="0"/>
              <a:t>Click to add table, chart, graph, image or text content</a:t>
            </a:r>
            <a:endParaRPr lang="en-US" dirty="0"/>
          </a:p>
        </p:txBody>
      </p:sp>
      <p:sp>
        <p:nvSpPr>
          <p:cNvPr id="6"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130028629"/>
      </p:ext>
    </p:extLst>
  </p:cSld>
  <p:clrMapOvr>
    <a:masterClrMapping/>
  </p:clrMapOvr>
  <p:transition spd="slow">
    <p:fade thruBlk="1"/>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ingle Feature Box">
    <p:spTree>
      <p:nvGrpSpPr>
        <p:cNvPr id="1" name=""/>
        <p:cNvGrpSpPr/>
        <p:nvPr/>
      </p:nvGrpSpPr>
      <p:grpSpPr>
        <a:xfrm>
          <a:off x="0" y="0"/>
          <a:ext cx="0" cy="0"/>
          <a:chOff x="0" y="0"/>
          <a:chExt cx="0" cy="0"/>
        </a:xfrm>
      </p:grpSpPr>
      <p:sp>
        <p:nvSpPr>
          <p:cNvPr id="8" name="Text Placeholder 3"/>
          <p:cNvSpPr>
            <a:spLocks noGrp="1"/>
          </p:cNvSpPr>
          <p:nvPr>
            <p:ph type="body" sz="half" idx="2" hasCustomPrompt="1"/>
          </p:nvPr>
        </p:nvSpPr>
        <p:spPr>
          <a:xfrm>
            <a:off x="251520" y="1412420"/>
            <a:ext cx="2088232" cy="4759780"/>
          </a:xfrm>
          <a:prstGeom prst="rect">
            <a:avLst/>
          </a:prstGeom>
          <a:solidFill>
            <a:srgbClr val="264F90"/>
          </a:solidFill>
          <a:ln>
            <a:noFill/>
          </a:ln>
        </p:spPr>
        <p:txBody>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text</a:t>
            </a:r>
          </a:p>
        </p:txBody>
      </p:sp>
      <p:sp>
        <p:nvSpPr>
          <p:cNvPr id="10" name="Content Placeholder 9"/>
          <p:cNvSpPr>
            <a:spLocks noGrp="1"/>
          </p:cNvSpPr>
          <p:nvPr>
            <p:ph sz="quarter" idx="10" hasCustomPrompt="1"/>
          </p:nvPr>
        </p:nvSpPr>
        <p:spPr>
          <a:xfrm>
            <a:off x="2339974" y="1412776"/>
            <a:ext cx="6552506" cy="4752528"/>
          </a:xfrm>
          <a:prstGeom prst="rect">
            <a:avLst/>
          </a:prstGeom>
          <a:solidFill>
            <a:schemeClr val="bg1">
              <a:lumMod val="95000"/>
            </a:schemeClr>
          </a:solidFill>
          <a:ln>
            <a:noFill/>
          </a:ln>
        </p:spPr>
        <p:txBody>
          <a:bodyPr vert="horz"/>
          <a:lstStyle>
            <a:lvl1pPr>
              <a:defRPr sz="1800" baseline="0"/>
            </a:lvl1pPr>
          </a:lstStyle>
          <a:p>
            <a:pPr lvl="0"/>
            <a:r>
              <a:rPr lang="en-US" sz="1800" dirty="0"/>
              <a:t>Click to add table, graph, chart, picture or content</a:t>
            </a:r>
            <a:endParaRPr lang="en-US" dirty="0"/>
          </a:p>
        </p:txBody>
      </p:sp>
      <p:sp>
        <p:nvSpPr>
          <p:cNvPr id="5" name="Title 1"/>
          <p:cNvSpPr>
            <a:spLocks noGrp="1"/>
          </p:cNvSpPr>
          <p:nvPr>
            <p:ph type="title" hasCustomPrompt="1"/>
          </p:nvPr>
        </p:nvSpPr>
        <p:spPr>
          <a:xfrm>
            <a:off x="0" y="0"/>
            <a:ext cx="9144000" cy="1268760"/>
          </a:xfrm>
          <a:prstGeom prst="rect">
            <a:avLst/>
          </a:prstGeom>
          <a:solidFill>
            <a:schemeClr val="bg1">
              <a:lumMod val="95000"/>
            </a:schemeClr>
          </a:solidFill>
        </p:spPr>
        <p:txBody>
          <a:bodyPr tIns="140400" anchor="t"/>
          <a:lstStyle>
            <a:lvl1pPr marL="184150" indent="0">
              <a:spcBef>
                <a:spcPts val="600"/>
              </a:spcBef>
              <a:defRPr sz="2800" baseline="0">
                <a:solidFill>
                  <a:schemeClr val="tx1"/>
                </a:solidFill>
              </a:defRPr>
            </a:lvl1pPr>
          </a:lstStyle>
          <a:p>
            <a:r>
              <a:rPr lang="en-US" dirty="0"/>
              <a:t>Click to add Heading (28pt Arial Bold)</a:t>
            </a:r>
            <a:br>
              <a:rPr lang="en-US" dirty="0"/>
            </a:br>
            <a:r>
              <a:rPr lang="en-US" dirty="0"/>
              <a:t>Two lines only</a:t>
            </a:r>
            <a:endParaRPr lang="en-AU" dirty="0"/>
          </a:p>
        </p:txBody>
      </p:sp>
    </p:spTree>
    <p:extLst>
      <p:ext uri="{BB962C8B-B14F-4D97-AF65-F5344CB8AC3E}">
        <p14:creationId xmlns:p14="http://schemas.microsoft.com/office/powerpoint/2010/main" val="190473482"/>
      </p:ext>
    </p:extLst>
  </p:cSld>
  <p:clrMapOvr>
    <a:masterClrMapping/>
  </p:clrMapOvr>
  <p:transition spd="slow">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eg"/><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3" Type="http://schemas.openxmlformats.org/officeDocument/2006/relationships/slideLayout" Target="../slideLayouts/slideLayout6.xml"/><Relationship Id="rId7" Type="http://schemas.openxmlformats.org/officeDocument/2006/relationships/slideLayout" Target="../slideLayouts/slideLayout10.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image" Target="../media/image2.jpeg"/><Relationship Id="rId5" Type="http://schemas.openxmlformats.org/officeDocument/2006/relationships/slideLayout" Target="../slideLayouts/slideLayout8.xml"/><Relationship Id="rId10" Type="http://schemas.openxmlformats.org/officeDocument/2006/relationships/theme" Target="../theme/theme2.xml"/><Relationship Id="rId4" Type="http://schemas.openxmlformats.org/officeDocument/2006/relationships/slideLayout" Target="../slideLayouts/slideLayout7.xml"/><Relationship Id="rId9"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1"/>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bwMode="auto">
          <a:xfrm>
            <a:off x="0" y="0"/>
            <a:ext cx="9180000" cy="688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0" r:id="rId1"/>
    <p:sldLayoutId id="2147483671" r:id="rId2"/>
    <p:sldLayoutId id="2147483672" r:id="rId3"/>
  </p:sldLayoutIdLst>
  <p:txStyles>
    <p:titleStyle>
      <a:lvl1pPr algn="ctr" rtl="0" eaLnBrk="1" fontAlgn="base" hangingPunct="1">
        <a:spcBef>
          <a:spcPct val="0"/>
        </a:spcBef>
        <a:spcAft>
          <a:spcPct val="0"/>
        </a:spcAft>
        <a:defRPr sz="4400">
          <a:solidFill>
            <a:schemeClr val="tx2"/>
          </a:solidFill>
          <a:latin typeface="+mj-lt"/>
          <a:ea typeface="ＭＳ Ｐゴシック" charset="0"/>
          <a:cs typeface="ＭＳ Ｐゴシック" charset="0"/>
        </a:defRPr>
      </a:lvl1pPr>
      <a:lvl2pPr algn="ctr" rtl="0" eaLnBrk="1" fontAlgn="base" hangingPunct="1">
        <a:spcBef>
          <a:spcPct val="0"/>
        </a:spcBef>
        <a:spcAft>
          <a:spcPct val="0"/>
        </a:spcAft>
        <a:defRPr sz="4400">
          <a:solidFill>
            <a:schemeClr val="tx2"/>
          </a:solidFill>
          <a:latin typeface="Arial" charset="0"/>
          <a:ea typeface="ＭＳ Ｐゴシック" charset="0"/>
          <a:cs typeface="ＭＳ Ｐゴシック" charset="0"/>
        </a:defRPr>
      </a:lvl2pPr>
      <a:lvl3pPr algn="ctr" rtl="0" eaLnBrk="1" fontAlgn="base" hangingPunct="1">
        <a:spcBef>
          <a:spcPct val="0"/>
        </a:spcBef>
        <a:spcAft>
          <a:spcPct val="0"/>
        </a:spcAft>
        <a:defRPr sz="4400">
          <a:solidFill>
            <a:schemeClr val="tx2"/>
          </a:solidFill>
          <a:latin typeface="Arial" charset="0"/>
          <a:ea typeface="ＭＳ Ｐゴシック" charset="0"/>
          <a:cs typeface="ＭＳ Ｐゴシック" charset="0"/>
        </a:defRPr>
      </a:lvl3pPr>
      <a:lvl4pPr algn="ctr" rtl="0" eaLnBrk="1" fontAlgn="base" hangingPunct="1">
        <a:spcBef>
          <a:spcPct val="0"/>
        </a:spcBef>
        <a:spcAft>
          <a:spcPct val="0"/>
        </a:spcAft>
        <a:defRPr sz="4400">
          <a:solidFill>
            <a:schemeClr val="tx2"/>
          </a:solidFill>
          <a:latin typeface="Arial" charset="0"/>
          <a:ea typeface="ＭＳ Ｐゴシック" charset="0"/>
          <a:cs typeface="ＭＳ Ｐゴシック" charset="0"/>
        </a:defRPr>
      </a:lvl4pPr>
      <a:lvl5pPr algn="ctr" rtl="0" eaLnBrk="1" fontAlgn="base" hangingPunct="1">
        <a:spcBef>
          <a:spcPct val="0"/>
        </a:spcBef>
        <a:spcAft>
          <a:spcPct val="0"/>
        </a:spcAft>
        <a:defRPr sz="4400">
          <a:solidFill>
            <a:schemeClr val="tx2"/>
          </a:solidFill>
          <a:latin typeface="Arial" charset="0"/>
          <a:ea typeface="ＭＳ Ｐゴシック" charset="0"/>
          <a:cs typeface="ＭＳ Ｐゴシック"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ＭＳ Ｐゴシック" charset="0"/>
          <a:cs typeface="ＭＳ Ｐゴシック" charset="0"/>
        </a:defRPr>
      </a:lvl1pPr>
      <a:lvl2pPr marL="742950" indent="-285750" algn="l" rtl="0" eaLnBrk="1" fontAlgn="base" hangingPunct="1">
        <a:spcBef>
          <a:spcPct val="20000"/>
        </a:spcBef>
        <a:spcAft>
          <a:spcPct val="0"/>
        </a:spcAft>
        <a:buChar char="–"/>
        <a:defRPr sz="2800">
          <a:solidFill>
            <a:schemeClr val="tx1"/>
          </a:solidFill>
          <a:latin typeface="+mn-lt"/>
          <a:ea typeface="ＭＳ Ｐゴシック" charset="0"/>
        </a:defRPr>
      </a:lvl2pPr>
      <a:lvl3pPr marL="1143000" indent="-228600" algn="l" rtl="0" eaLnBrk="1" fontAlgn="base" hangingPunct="1">
        <a:spcBef>
          <a:spcPct val="20000"/>
        </a:spcBef>
        <a:spcAft>
          <a:spcPct val="0"/>
        </a:spcAft>
        <a:buChar char="•"/>
        <a:defRPr sz="2400">
          <a:solidFill>
            <a:schemeClr val="tx1"/>
          </a:solidFill>
          <a:latin typeface="+mn-lt"/>
          <a:ea typeface="ＭＳ Ｐゴシック" charset="0"/>
        </a:defRPr>
      </a:lvl3pPr>
      <a:lvl4pPr marL="1600200" indent="-228600" algn="l" rtl="0" eaLnBrk="1" fontAlgn="base" hangingPunct="1">
        <a:spcBef>
          <a:spcPct val="20000"/>
        </a:spcBef>
        <a:spcAft>
          <a:spcPct val="0"/>
        </a:spcAft>
        <a:buChar char="–"/>
        <a:defRPr sz="2000">
          <a:solidFill>
            <a:schemeClr val="tx1"/>
          </a:solidFill>
          <a:latin typeface="+mn-lt"/>
          <a:ea typeface="ＭＳ Ｐゴシック" charset="0"/>
        </a:defRPr>
      </a:lvl4pPr>
      <a:lvl5pPr marL="2057400" indent="-228600" algn="l" rtl="0" eaLnBrk="1" fontAlgn="base" hangingPunct="1">
        <a:spcBef>
          <a:spcPct val="20000"/>
        </a:spcBef>
        <a:spcAft>
          <a:spcPct val="0"/>
        </a:spcAft>
        <a:buChar char="»"/>
        <a:defRPr sz="2000">
          <a:solidFill>
            <a:schemeClr val="tx1"/>
          </a:solidFill>
          <a:latin typeface="+mn-lt"/>
          <a:ea typeface="ＭＳ Ｐゴシック" charset="0"/>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50" name="Picture 1"/>
          <p:cNvPicPr>
            <a:picLocks noChangeAspect="1"/>
          </p:cNvPicPr>
          <p:nvPr/>
        </p:nvPicPr>
        <p:blipFill>
          <a:blip r:embed="rId11" cstate="email">
            <a:extLst>
              <a:ext uri="{28A0092B-C50C-407E-A947-70E740481C1C}">
                <a14:useLocalDpi xmlns:a14="http://schemas.microsoft.com/office/drawing/2010/main" val="0"/>
              </a:ext>
            </a:extLst>
          </a:blip>
          <a:stretch>
            <a:fillRect/>
          </a:stretch>
        </p:blipFill>
        <p:spPr bwMode="auto">
          <a:xfrm>
            <a:off x="0" y="6507432"/>
            <a:ext cx="9162000" cy="3786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1" r:id="rId1"/>
    <p:sldLayoutId id="2147483661" r:id="rId2"/>
    <p:sldLayoutId id="2147483652" r:id="rId3"/>
    <p:sldLayoutId id="2147483660" r:id="rId4"/>
    <p:sldLayoutId id="2147483656" r:id="rId5"/>
    <p:sldLayoutId id="2147483657" r:id="rId6"/>
    <p:sldLayoutId id="2147483658" r:id="rId7"/>
    <p:sldLayoutId id="2147483659" r:id="rId8"/>
    <p:sldLayoutId id="2147483673" r:id="rId9"/>
  </p:sldLayoutIdLst>
  <p:transition spd="slow">
    <p:fade thruBlk="1"/>
  </p:transition>
  <p:txStyles>
    <p:titleStyle>
      <a:lvl1pPr algn="l" rtl="0" eaLnBrk="0" fontAlgn="base" hangingPunct="0">
        <a:spcBef>
          <a:spcPct val="0"/>
        </a:spcBef>
        <a:spcAft>
          <a:spcPct val="0"/>
        </a:spcAft>
        <a:defRPr sz="4000" b="1">
          <a:solidFill>
            <a:schemeClr val="tx2"/>
          </a:solidFill>
          <a:latin typeface="+mj-lt"/>
          <a:ea typeface="+mj-ea"/>
          <a:cs typeface="ＭＳ Ｐゴシック" charset="0"/>
        </a:defRPr>
      </a:lvl1pPr>
      <a:lvl2pPr algn="l" rtl="0" eaLnBrk="0" fontAlgn="base" hangingPunct="0">
        <a:spcBef>
          <a:spcPct val="0"/>
        </a:spcBef>
        <a:spcAft>
          <a:spcPct val="0"/>
        </a:spcAft>
        <a:defRPr sz="4000" b="1">
          <a:solidFill>
            <a:schemeClr val="tx2"/>
          </a:solidFill>
          <a:latin typeface="Arial" charset="0"/>
          <a:ea typeface="ＭＳ Ｐゴシック" charset="-128"/>
          <a:cs typeface="ＭＳ Ｐゴシック" charset="0"/>
        </a:defRPr>
      </a:lvl2pPr>
      <a:lvl3pPr algn="l" rtl="0" eaLnBrk="0" fontAlgn="base" hangingPunct="0">
        <a:spcBef>
          <a:spcPct val="0"/>
        </a:spcBef>
        <a:spcAft>
          <a:spcPct val="0"/>
        </a:spcAft>
        <a:defRPr sz="4000" b="1">
          <a:solidFill>
            <a:schemeClr val="tx2"/>
          </a:solidFill>
          <a:latin typeface="Arial" charset="0"/>
          <a:ea typeface="ＭＳ Ｐゴシック" charset="-128"/>
          <a:cs typeface="ＭＳ Ｐゴシック" charset="0"/>
        </a:defRPr>
      </a:lvl3pPr>
      <a:lvl4pPr algn="l" rtl="0" eaLnBrk="0" fontAlgn="base" hangingPunct="0">
        <a:spcBef>
          <a:spcPct val="0"/>
        </a:spcBef>
        <a:spcAft>
          <a:spcPct val="0"/>
        </a:spcAft>
        <a:defRPr sz="4000" b="1">
          <a:solidFill>
            <a:schemeClr val="tx2"/>
          </a:solidFill>
          <a:latin typeface="Arial" charset="0"/>
          <a:ea typeface="ＭＳ Ｐゴシック" charset="-128"/>
          <a:cs typeface="ＭＳ Ｐゴシック" charset="0"/>
        </a:defRPr>
      </a:lvl4pPr>
      <a:lvl5pPr algn="l" rtl="0" eaLnBrk="0" fontAlgn="base" hangingPunct="0">
        <a:spcBef>
          <a:spcPct val="0"/>
        </a:spcBef>
        <a:spcAft>
          <a:spcPct val="0"/>
        </a:spcAft>
        <a:defRPr sz="4000" b="1">
          <a:solidFill>
            <a:schemeClr val="tx2"/>
          </a:solidFill>
          <a:latin typeface="Arial" charset="0"/>
          <a:ea typeface="ＭＳ Ｐゴシック" charset="-128"/>
          <a:cs typeface="ＭＳ Ｐゴシック" charset="0"/>
        </a:defRPr>
      </a:lvl5pPr>
      <a:lvl6pPr marL="457200" algn="l" rtl="0" fontAlgn="base">
        <a:spcBef>
          <a:spcPct val="0"/>
        </a:spcBef>
        <a:spcAft>
          <a:spcPct val="0"/>
        </a:spcAft>
        <a:defRPr sz="4000" b="1">
          <a:solidFill>
            <a:schemeClr val="tx2"/>
          </a:solidFill>
          <a:latin typeface="Arial" charset="0"/>
          <a:ea typeface="ＭＳ Ｐゴシック" charset="-128"/>
        </a:defRPr>
      </a:lvl6pPr>
      <a:lvl7pPr marL="914400" algn="l" rtl="0" fontAlgn="base">
        <a:spcBef>
          <a:spcPct val="0"/>
        </a:spcBef>
        <a:spcAft>
          <a:spcPct val="0"/>
        </a:spcAft>
        <a:defRPr sz="4000" b="1">
          <a:solidFill>
            <a:schemeClr val="tx2"/>
          </a:solidFill>
          <a:latin typeface="Arial" charset="0"/>
          <a:ea typeface="ＭＳ Ｐゴシック" charset="-128"/>
        </a:defRPr>
      </a:lvl7pPr>
      <a:lvl8pPr marL="1371600" algn="l" rtl="0" fontAlgn="base">
        <a:spcBef>
          <a:spcPct val="0"/>
        </a:spcBef>
        <a:spcAft>
          <a:spcPct val="0"/>
        </a:spcAft>
        <a:defRPr sz="4000" b="1">
          <a:solidFill>
            <a:schemeClr val="tx2"/>
          </a:solidFill>
          <a:latin typeface="Arial" charset="0"/>
          <a:ea typeface="ＭＳ Ｐゴシック" charset="-128"/>
        </a:defRPr>
      </a:lvl8pPr>
      <a:lvl9pPr marL="1828800" algn="l" rtl="0" fontAlgn="base">
        <a:spcBef>
          <a:spcPct val="0"/>
        </a:spcBef>
        <a:spcAft>
          <a:spcPct val="0"/>
        </a:spcAft>
        <a:defRPr sz="4000" b="1">
          <a:solidFill>
            <a:schemeClr val="tx2"/>
          </a:solidFill>
          <a:latin typeface="Arial" charset="0"/>
          <a:ea typeface="ＭＳ Ｐゴシック" charset="-128"/>
        </a:defRPr>
      </a:lvl9pPr>
    </p:titleStyle>
    <p:bodyStyle>
      <a:lvl1pPr marL="342900" indent="-342900" algn="l" rtl="0" eaLnBrk="0" fontAlgn="base" hangingPunct="0">
        <a:spcBef>
          <a:spcPct val="20000"/>
        </a:spcBef>
        <a:spcAft>
          <a:spcPct val="0"/>
        </a:spcAft>
        <a:buChar char="•"/>
        <a:defRPr sz="3000">
          <a:solidFill>
            <a:srgbClr val="413F47"/>
          </a:solidFill>
          <a:latin typeface="+mn-lt"/>
          <a:ea typeface="+mn-ea"/>
          <a:cs typeface="ＭＳ Ｐゴシック" charset="0"/>
        </a:defRPr>
      </a:lvl1pPr>
      <a:lvl2pPr marL="742950" indent="-285750" algn="l" rtl="0" eaLnBrk="0" fontAlgn="base" hangingPunct="0">
        <a:spcBef>
          <a:spcPct val="20000"/>
        </a:spcBef>
        <a:spcAft>
          <a:spcPct val="0"/>
        </a:spcAft>
        <a:buChar char="–"/>
        <a:defRPr sz="3000">
          <a:solidFill>
            <a:srgbClr val="413F47"/>
          </a:solidFill>
          <a:latin typeface="+mn-lt"/>
          <a:ea typeface="+mn-ea"/>
        </a:defRPr>
      </a:lvl2pPr>
      <a:lvl3pPr marL="1143000" indent="-228600" algn="l" rtl="0" eaLnBrk="0" fontAlgn="base" hangingPunct="0">
        <a:spcBef>
          <a:spcPct val="20000"/>
        </a:spcBef>
        <a:spcAft>
          <a:spcPct val="0"/>
        </a:spcAft>
        <a:buChar char="•"/>
        <a:defRPr sz="3000">
          <a:solidFill>
            <a:srgbClr val="413F47"/>
          </a:solidFill>
          <a:latin typeface="+mn-lt"/>
          <a:ea typeface="+mn-ea"/>
        </a:defRPr>
      </a:lvl3pPr>
      <a:lvl4pPr marL="1600200" indent="-228600" algn="l" rtl="0" eaLnBrk="0" fontAlgn="base" hangingPunct="0">
        <a:spcBef>
          <a:spcPct val="20000"/>
        </a:spcBef>
        <a:spcAft>
          <a:spcPct val="0"/>
        </a:spcAft>
        <a:buChar char="–"/>
        <a:defRPr sz="3000">
          <a:solidFill>
            <a:srgbClr val="413F47"/>
          </a:solidFill>
          <a:latin typeface="+mn-lt"/>
          <a:ea typeface="+mn-ea"/>
        </a:defRPr>
      </a:lvl4pPr>
      <a:lvl5pPr marL="2057400" indent="-228600" algn="l" rtl="0" eaLnBrk="0" fontAlgn="base" hangingPunct="0">
        <a:spcBef>
          <a:spcPct val="20000"/>
        </a:spcBef>
        <a:spcAft>
          <a:spcPct val="0"/>
        </a:spcAft>
        <a:buChar char="»"/>
        <a:defRPr sz="3000">
          <a:solidFill>
            <a:srgbClr val="413F47"/>
          </a:solidFill>
          <a:latin typeface="+mn-lt"/>
          <a:ea typeface="+mn-ea"/>
        </a:defRPr>
      </a:lvl5pPr>
      <a:lvl6pPr marL="2514600" indent="-228600" algn="l" rtl="0" fontAlgn="base">
        <a:spcBef>
          <a:spcPct val="20000"/>
        </a:spcBef>
        <a:spcAft>
          <a:spcPct val="0"/>
        </a:spcAft>
        <a:buChar char="»"/>
        <a:defRPr sz="3000">
          <a:solidFill>
            <a:srgbClr val="413F47"/>
          </a:solidFill>
          <a:latin typeface="+mn-lt"/>
          <a:ea typeface="+mn-ea"/>
        </a:defRPr>
      </a:lvl6pPr>
      <a:lvl7pPr marL="2971800" indent="-228600" algn="l" rtl="0" fontAlgn="base">
        <a:spcBef>
          <a:spcPct val="20000"/>
        </a:spcBef>
        <a:spcAft>
          <a:spcPct val="0"/>
        </a:spcAft>
        <a:buChar char="»"/>
        <a:defRPr sz="3000">
          <a:solidFill>
            <a:srgbClr val="413F47"/>
          </a:solidFill>
          <a:latin typeface="+mn-lt"/>
          <a:ea typeface="+mn-ea"/>
        </a:defRPr>
      </a:lvl7pPr>
      <a:lvl8pPr marL="3429000" indent="-228600" algn="l" rtl="0" fontAlgn="base">
        <a:spcBef>
          <a:spcPct val="20000"/>
        </a:spcBef>
        <a:spcAft>
          <a:spcPct val="0"/>
        </a:spcAft>
        <a:buChar char="»"/>
        <a:defRPr sz="3000">
          <a:solidFill>
            <a:srgbClr val="413F47"/>
          </a:solidFill>
          <a:latin typeface="+mn-lt"/>
          <a:ea typeface="+mn-ea"/>
        </a:defRPr>
      </a:lvl8pPr>
      <a:lvl9pPr marL="3886200" indent="-228600" algn="l" rtl="0" fontAlgn="base">
        <a:spcBef>
          <a:spcPct val="20000"/>
        </a:spcBef>
        <a:spcAft>
          <a:spcPct val="0"/>
        </a:spcAft>
        <a:buChar char="»"/>
        <a:defRPr sz="3000">
          <a:solidFill>
            <a:srgbClr val="413F47"/>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slideLayout" Target="../slideLayouts/slideLayout12.xml"/><Relationship Id="rId1" Type="http://schemas.openxmlformats.org/officeDocument/2006/relationships/video" Target="https://www.youtube.com/embed/piRknVieP98" TargetMode="External"/></Relationships>
</file>

<file path=ppt/slides/_rels/slide15.xml.rels><?xml version="1.0" encoding="UTF-8" standalone="yes"?>
<Relationships xmlns="http://schemas.openxmlformats.org/package/2006/relationships"><Relationship Id="rId2" Type="http://schemas.openxmlformats.org/officeDocument/2006/relationships/image" Target="../media/image43.jpe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comments" Target="../comments/commen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18" Type="http://schemas.openxmlformats.org/officeDocument/2006/relationships/image" Target="../media/image19.png"/><Relationship Id="rId26" Type="http://schemas.openxmlformats.org/officeDocument/2006/relationships/image" Target="../media/image27.png"/><Relationship Id="rId3" Type="http://schemas.openxmlformats.org/officeDocument/2006/relationships/image" Target="../media/image4.png"/><Relationship Id="rId21" Type="http://schemas.openxmlformats.org/officeDocument/2006/relationships/image" Target="../media/image22.png"/><Relationship Id="rId7" Type="http://schemas.openxmlformats.org/officeDocument/2006/relationships/image" Target="../media/image8.png"/><Relationship Id="rId12" Type="http://schemas.openxmlformats.org/officeDocument/2006/relationships/image" Target="../media/image13.png"/><Relationship Id="rId17" Type="http://schemas.openxmlformats.org/officeDocument/2006/relationships/image" Target="../media/image18.png"/><Relationship Id="rId25" Type="http://schemas.openxmlformats.org/officeDocument/2006/relationships/image" Target="../media/image26.jpeg"/><Relationship Id="rId2" Type="http://schemas.openxmlformats.org/officeDocument/2006/relationships/image" Target="../media/image3.png"/><Relationship Id="rId16" Type="http://schemas.openxmlformats.org/officeDocument/2006/relationships/image" Target="../media/image17.jpeg"/><Relationship Id="rId20" Type="http://schemas.openxmlformats.org/officeDocument/2006/relationships/image" Target="../media/image21.png"/><Relationship Id="rId29" Type="http://schemas.openxmlformats.org/officeDocument/2006/relationships/image" Target="../media/image30.png"/><Relationship Id="rId1" Type="http://schemas.openxmlformats.org/officeDocument/2006/relationships/slideLayout" Target="../slideLayouts/slideLayout3.xml"/><Relationship Id="rId6" Type="http://schemas.openxmlformats.org/officeDocument/2006/relationships/image" Target="../media/image7.png"/><Relationship Id="rId11" Type="http://schemas.openxmlformats.org/officeDocument/2006/relationships/image" Target="../media/image12.png"/><Relationship Id="rId24" Type="http://schemas.openxmlformats.org/officeDocument/2006/relationships/image" Target="../media/image25.png"/><Relationship Id="rId32" Type="http://schemas.openxmlformats.org/officeDocument/2006/relationships/image" Target="../media/image33.png"/><Relationship Id="rId5" Type="http://schemas.openxmlformats.org/officeDocument/2006/relationships/image" Target="../media/image6.png"/><Relationship Id="rId15" Type="http://schemas.openxmlformats.org/officeDocument/2006/relationships/image" Target="../media/image16.png"/><Relationship Id="rId23" Type="http://schemas.openxmlformats.org/officeDocument/2006/relationships/image" Target="../media/image24.png"/><Relationship Id="rId28" Type="http://schemas.openxmlformats.org/officeDocument/2006/relationships/image" Target="../media/image29.png"/><Relationship Id="rId10" Type="http://schemas.openxmlformats.org/officeDocument/2006/relationships/image" Target="../media/image11.png"/><Relationship Id="rId19" Type="http://schemas.openxmlformats.org/officeDocument/2006/relationships/image" Target="../media/image20.png"/><Relationship Id="rId31" Type="http://schemas.openxmlformats.org/officeDocument/2006/relationships/image" Target="../media/image32.png"/><Relationship Id="rId4" Type="http://schemas.openxmlformats.org/officeDocument/2006/relationships/image" Target="../media/image5.png"/><Relationship Id="rId9" Type="http://schemas.openxmlformats.org/officeDocument/2006/relationships/image" Target="../media/image10.png"/><Relationship Id="rId14" Type="http://schemas.openxmlformats.org/officeDocument/2006/relationships/image" Target="../media/image15.jpg"/><Relationship Id="rId22" Type="http://schemas.openxmlformats.org/officeDocument/2006/relationships/image" Target="../media/image23.png"/><Relationship Id="rId27" Type="http://schemas.openxmlformats.org/officeDocument/2006/relationships/image" Target="../media/image28.png"/><Relationship Id="rId30"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customXml" Target="../ink/ink3.xml"/><Relationship Id="rId3" Type="http://schemas.openxmlformats.org/officeDocument/2006/relationships/image" Target="../media/image36.png"/><Relationship Id="rId7" Type="http://schemas.openxmlformats.org/officeDocument/2006/relationships/image" Target="../media/image60.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customXml" Target="../ink/ink2.xml"/><Relationship Id="rId5" Type="http://schemas.openxmlformats.org/officeDocument/2006/relationships/image" Target="../media/image50.png"/><Relationship Id="rId4" Type="http://schemas.openxmlformats.org/officeDocument/2006/relationships/customXml" Target="../ink/ink1.xml"/><Relationship Id="rId9" Type="http://schemas.openxmlformats.org/officeDocument/2006/relationships/image" Target="../media/image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E19AA-3834-4005-A3FA-B50B8076AF97}"/>
              </a:ext>
            </a:extLst>
          </p:cNvPr>
          <p:cNvSpPr>
            <a:spLocks noGrp="1"/>
          </p:cNvSpPr>
          <p:nvPr>
            <p:ph type="ctrTitle"/>
          </p:nvPr>
        </p:nvSpPr>
        <p:spPr/>
        <p:txBody>
          <a:bodyPr/>
          <a:lstStyle/>
          <a:p>
            <a:r>
              <a:rPr lang="en-AU" b="1" dirty="0"/>
              <a:t>ENTREPRENEURS PROGRAMME</a:t>
            </a:r>
            <a:br>
              <a:rPr lang="en-AU" b="1" dirty="0"/>
            </a:br>
            <a:endParaRPr lang="en-AU" b="1" dirty="0"/>
          </a:p>
        </p:txBody>
      </p:sp>
      <p:sp>
        <p:nvSpPr>
          <p:cNvPr id="6" name="TextBox 5">
            <a:extLst>
              <a:ext uri="{FF2B5EF4-FFF2-40B4-BE49-F238E27FC236}">
                <a16:creationId xmlns:a16="http://schemas.microsoft.com/office/drawing/2014/main" id="{815A671B-7B51-446F-B4DF-02EF614840C6}"/>
              </a:ext>
            </a:extLst>
          </p:cNvPr>
          <p:cNvSpPr txBox="1"/>
          <p:nvPr/>
        </p:nvSpPr>
        <p:spPr>
          <a:xfrm>
            <a:off x="1403648" y="3284984"/>
            <a:ext cx="5832648" cy="461665"/>
          </a:xfrm>
          <a:prstGeom prst="rect">
            <a:avLst/>
          </a:prstGeom>
          <a:noFill/>
        </p:spPr>
        <p:txBody>
          <a:bodyPr wrap="square" rtlCol="0">
            <a:spAutoFit/>
          </a:bodyPr>
          <a:lstStyle/>
          <a:p>
            <a:r>
              <a:rPr lang="en-AU" b="1" dirty="0"/>
              <a:t>SUPPLIER IMPROVEMENT PROJECTS</a:t>
            </a:r>
          </a:p>
        </p:txBody>
      </p:sp>
      <p:sp>
        <p:nvSpPr>
          <p:cNvPr id="7" name="Subtitle 2">
            <a:extLst>
              <a:ext uri="{FF2B5EF4-FFF2-40B4-BE49-F238E27FC236}">
                <a16:creationId xmlns:a16="http://schemas.microsoft.com/office/drawing/2014/main" id="{E132F459-F8AA-49B3-A1E5-491812B2AA79}"/>
              </a:ext>
            </a:extLst>
          </p:cNvPr>
          <p:cNvSpPr>
            <a:spLocks noGrp="1"/>
          </p:cNvSpPr>
          <p:nvPr>
            <p:ph type="subTitle" idx="1"/>
          </p:nvPr>
        </p:nvSpPr>
        <p:spPr>
          <a:xfrm>
            <a:off x="685800" y="5085184"/>
            <a:ext cx="6118448" cy="904170"/>
          </a:xfrm>
        </p:spPr>
        <p:txBody>
          <a:bodyPr anchor="ctr">
            <a:normAutofit/>
          </a:bodyPr>
          <a:lstStyle/>
          <a:p>
            <a:pPr algn="l"/>
            <a:r>
              <a:rPr lang="en-AU" sz="2000" b="1" dirty="0">
                <a:solidFill>
                  <a:srgbClr val="1B1B1B"/>
                </a:solidFill>
              </a:rPr>
              <a:t>Mike Sewell</a:t>
            </a:r>
            <a:r>
              <a:rPr lang="en-AU" sz="2000" dirty="0">
                <a:solidFill>
                  <a:srgbClr val="1B1B1B"/>
                </a:solidFill>
              </a:rPr>
              <a:t>, Business Advisor</a:t>
            </a:r>
          </a:p>
          <a:p>
            <a:pPr algn="l"/>
            <a:r>
              <a:rPr lang="en-AU" sz="2000" b="1" dirty="0">
                <a:solidFill>
                  <a:srgbClr val="1B1B1B"/>
                </a:solidFill>
              </a:rPr>
              <a:t>Brett Henderson</a:t>
            </a:r>
            <a:r>
              <a:rPr lang="en-AU" sz="2000" dirty="0">
                <a:solidFill>
                  <a:srgbClr val="1B1B1B"/>
                </a:solidFill>
              </a:rPr>
              <a:t>, National Supply Chain Facilitator</a:t>
            </a:r>
          </a:p>
        </p:txBody>
      </p:sp>
      <p:sp>
        <p:nvSpPr>
          <p:cNvPr id="4" name="TextBox 3">
            <a:extLst>
              <a:ext uri="{FF2B5EF4-FFF2-40B4-BE49-F238E27FC236}">
                <a16:creationId xmlns:a16="http://schemas.microsoft.com/office/drawing/2014/main" id="{193BC82D-B3F7-4C40-9A02-9C544FFEFA1C}"/>
              </a:ext>
            </a:extLst>
          </p:cNvPr>
          <p:cNvSpPr txBox="1"/>
          <p:nvPr/>
        </p:nvSpPr>
        <p:spPr>
          <a:xfrm>
            <a:off x="1835696" y="3927318"/>
            <a:ext cx="4770858" cy="830997"/>
          </a:xfrm>
          <a:prstGeom prst="rect">
            <a:avLst/>
          </a:prstGeom>
          <a:noFill/>
        </p:spPr>
        <p:txBody>
          <a:bodyPr wrap="none" rtlCol="0">
            <a:spAutoFit/>
          </a:bodyPr>
          <a:lstStyle/>
          <a:p>
            <a:pPr algn="ctr"/>
            <a:r>
              <a:rPr lang="en-AU" dirty="0"/>
              <a:t>- AHSPO 2018 Conference - </a:t>
            </a:r>
          </a:p>
          <a:p>
            <a:pPr algn="ctr"/>
            <a:r>
              <a:rPr lang="en-AU" dirty="0"/>
              <a:t>Pearls of Wisdom in Procurement</a:t>
            </a:r>
          </a:p>
        </p:txBody>
      </p:sp>
    </p:spTree>
    <p:extLst>
      <p:ext uri="{BB962C8B-B14F-4D97-AF65-F5344CB8AC3E}">
        <p14:creationId xmlns:p14="http://schemas.microsoft.com/office/powerpoint/2010/main" val="86333237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528CE1F-1BA6-4900-ACEC-A961BBFA18AD}"/>
              </a:ext>
            </a:extLst>
          </p:cNvPr>
          <p:cNvSpPr txBox="1"/>
          <p:nvPr/>
        </p:nvSpPr>
        <p:spPr>
          <a:xfrm>
            <a:off x="430834" y="1145668"/>
            <a:ext cx="8119814" cy="822248"/>
          </a:xfrm>
          <a:prstGeom prst="rect">
            <a:avLst/>
          </a:prstGeom>
        </p:spPr>
        <p:txBody>
          <a:bodyPr vert="horz" lIns="68580" tIns="34290" rIns="68580" bIns="34290" rtlCol="0" anchor="ctr">
            <a:normAutofit/>
          </a:bodyPr>
          <a:lstStyle/>
          <a:p>
            <a:pPr>
              <a:lnSpc>
                <a:spcPct val="90000"/>
              </a:lnSpc>
              <a:spcAft>
                <a:spcPts val="450"/>
              </a:spcAft>
            </a:pPr>
            <a:r>
              <a:rPr lang="en-US" sz="2550" b="1" dirty="0">
                <a:latin typeface="+mj-lt"/>
                <a:ea typeface="+mj-ea"/>
                <a:cs typeface="+mj-cs"/>
              </a:rPr>
              <a:t>All Aboard EDI (Pilot) Project - Key Areas of Focus:</a:t>
            </a:r>
          </a:p>
        </p:txBody>
      </p:sp>
      <p:graphicFrame>
        <p:nvGraphicFramePr>
          <p:cNvPr id="5" name="TextBox 2">
            <a:extLst>
              <a:ext uri="{FF2B5EF4-FFF2-40B4-BE49-F238E27FC236}">
                <a16:creationId xmlns:a16="http://schemas.microsoft.com/office/drawing/2014/main" id="{F5B2A682-F772-485D-B0C8-DDCD67437689}"/>
              </a:ext>
            </a:extLst>
          </p:cNvPr>
          <p:cNvGraphicFramePr/>
          <p:nvPr>
            <p:extLst>
              <p:ext uri="{D42A27DB-BD31-4B8C-83A1-F6EECF244321}">
                <p14:modId xmlns:p14="http://schemas.microsoft.com/office/powerpoint/2010/main" val="723973440"/>
              </p:ext>
            </p:extLst>
          </p:nvPr>
        </p:nvGraphicFramePr>
        <p:xfrm>
          <a:off x="547391" y="2492896"/>
          <a:ext cx="7886700" cy="306073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6080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5AD35EB-8AE7-41EE-91FE-4CA735688BEC}"/>
              </a:ext>
            </a:extLst>
          </p:cNvPr>
          <p:cNvSpPr>
            <a:spLocks noGrp="1"/>
          </p:cNvSpPr>
          <p:nvPr>
            <p:ph type="title"/>
          </p:nvPr>
        </p:nvSpPr>
        <p:spPr/>
        <p:txBody>
          <a:bodyPr/>
          <a:lstStyle/>
          <a:p>
            <a:r>
              <a:rPr lang="en-AU" dirty="0"/>
              <a:t>Overview of buyer requirements and assessment</a:t>
            </a:r>
          </a:p>
        </p:txBody>
      </p:sp>
      <p:sp>
        <p:nvSpPr>
          <p:cNvPr id="8" name="Text Placeholder 7">
            <a:extLst>
              <a:ext uri="{FF2B5EF4-FFF2-40B4-BE49-F238E27FC236}">
                <a16:creationId xmlns:a16="http://schemas.microsoft.com/office/drawing/2014/main" id="{AFC721B1-4C43-43D1-94A9-FDC2459C2666}"/>
              </a:ext>
            </a:extLst>
          </p:cNvPr>
          <p:cNvSpPr>
            <a:spLocks noGrp="1"/>
          </p:cNvSpPr>
          <p:nvPr>
            <p:ph type="body" sz="quarter" idx="13"/>
          </p:nvPr>
        </p:nvSpPr>
        <p:spPr/>
        <p:txBody>
          <a:bodyPr/>
          <a:lstStyle/>
          <a:p>
            <a:r>
              <a:rPr lang="en-AU" dirty="0"/>
              <a:t>Identification – one code, one product</a:t>
            </a:r>
          </a:p>
          <a:p>
            <a:endParaRPr lang="en-AU" dirty="0"/>
          </a:p>
          <a:p>
            <a:endParaRPr lang="en-AU" dirty="0"/>
          </a:p>
          <a:p>
            <a:endParaRPr lang="en-AU" dirty="0"/>
          </a:p>
          <a:p>
            <a:r>
              <a:rPr lang="en-AU" dirty="0"/>
              <a:t>Identification – Regulated Medical Surgical products</a:t>
            </a:r>
          </a:p>
          <a:p>
            <a:endParaRPr lang="en-AU" dirty="0"/>
          </a:p>
          <a:p>
            <a:endParaRPr lang="en-AU" dirty="0"/>
          </a:p>
          <a:p>
            <a:r>
              <a:rPr lang="en-AU" dirty="0"/>
              <a:t>Data Management – National Product Catalogue (NPC)/Common Catalogue (CC)</a:t>
            </a:r>
          </a:p>
          <a:p>
            <a:endParaRPr lang="en-AU" dirty="0"/>
          </a:p>
        </p:txBody>
      </p:sp>
      <p:sp>
        <p:nvSpPr>
          <p:cNvPr id="9" name="Text Placeholder 8">
            <a:extLst>
              <a:ext uri="{FF2B5EF4-FFF2-40B4-BE49-F238E27FC236}">
                <a16:creationId xmlns:a16="http://schemas.microsoft.com/office/drawing/2014/main" id="{6B40DF79-6CFC-469D-9F18-43097EEF666D}"/>
              </a:ext>
            </a:extLst>
          </p:cNvPr>
          <p:cNvSpPr>
            <a:spLocks noGrp="1"/>
          </p:cNvSpPr>
          <p:nvPr>
            <p:ph type="body" sz="quarter" idx="14"/>
          </p:nvPr>
        </p:nvSpPr>
        <p:spPr/>
        <p:txBody>
          <a:bodyPr/>
          <a:lstStyle/>
          <a:p>
            <a:r>
              <a:rPr lang="en-AU" dirty="0"/>
              <a:t>Correct identification of products using the Global Trade Item Number (GTIN)</a:t>
            </a:r>
          </a:p>
          <a:p>
            <a:endParaRPr lang="en-AU" dirty="0"/>
          </a:p>
          <a:p>
            <a:endParaRPr lang="en-AU" dirty="0"/>
          </a:p>
          <a:p>
            <a:r>
              <a:rPr lang="en-AU" dirty="0"/>
              <a:t>Regulated Medical Surgical products to clearly identify the batch and expiry dates with the GTIN</a:t>
            </a:r>
          </a:p>
          <a:p>
            <a:endParaRPr lang="en-AU" dirty="0"/>
          </a:p>
          <a:p>
            <a:r>
              <a:rPr lang="en-AU" dirty="0"/>
              <a:t>All Medical Surgical products to be in the NPC/CC</a:t>
            </a:r>
          </a:p>
          <a:p>
            <a:r>
              <a:rPr lang="en-AU" dirty="0"/>
              <a:t>Everything that can be purchased in a hospital to be in the NPC/CC</a:t>
            </a:r>
          </a:p>
          <a:p>
            <a:endParaRPr lang="en-AU" dirty="0"/>
          </a:p>
        </p:txBody>
      </p:sp>
      <p:sp>
        <p:nvSpPr>
          <p:cNvPr id="10" name="Text Placeholder 9">
            <a:extLst>
              <a:ext uri="{FF2B5EF4-FFF2-40B4-BE49-F238E27FC236}">
                <a16:creationId xmlns:a16="http://schemas.microsoft.com/office/drawing/2014/main" id="{2B402A19-6357-442B-BABB-3FF43FDFCA35}"/>
              </a:ext>
            </a:extLst>
          </p:cNvPr>
          <p:cNvSpPr>
            <a:spLocks noGrp="1"/>
          </p:cNvSpPr>
          <p:nvPr>
            <p:ph type="body" sz="quarter" idx="15"/>
          </p:nvPr>
        </p:nvSpPr>
        <p:spPr/>
        <p:txBody>
          <a:bodyPr/>
          <a:lstStyle/>
          <a:p>
            <a:r>
              <a:rPr lang="en-AU" dirty="0"/>
              <a:t>Buyer requirements</a:t>
            </a:r>
          </a:p>
        </p:txBody>
      </p:sp>
      <p:sp>
        <p:nvSpPr>
          <p:cNvPr id="11" name="Text Placeholder 10">
            <a:extLst>
              <a:ext uri="{FF2B5EF4-FFF2-40B4-BE49-F238E27FC236}">
                <a16:creationId xmlns:a16="http://schemas.microsoft.com/office/drawing/2014/main" id="{9B3A755D-FA8C-4C6F-B510-BAEA49FFCE24}"/>
              </a:ext>
            </a:extLst>
          </p:cNvPr>
          <p:cNvSpPr>
            <a:spLocks noGrp="1"/>
          </p:cNvSpPr>
          <p:nvPr>
            <p:ph type="body" sz="quarter" idx="16"/>
          </p:nvPr>
        </p:nvSpPr>
        <p:spPr/>
        <p:txBody>
          <a:bodyPr/>
          <a:lstStyle/>
          <a:p>
            <a:r>
              <a:rPr lang="en-AU" dirty="0"/>
              <a:t>Assessment</a:t>
            </a:r>
          </a:p>
        </p:txBody>
      </p:sp>
    </p:spTree>
    <p:extLst>
      <p:ext uri="{BB962C8B-B14F-4D97-AF65-F5344CB8AC3E}">
        <p14:creationId xmlns:p14="http://schemas.microsoft.com/office/powerpoint/2010/main" val="3565841445"/>
      </p:ext>
    </p:extLst>
  </p:cSld>
  <p:clrMapOvr>
    <a:masterClrMapping/>
  </p:clrMapOvr>
  <p:transition spd="slow">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5AD35EB-8AE7-41EE-91FE-4CA735688BEC}"/>
              </a:ext>
            </a:extLst>
          </p:cNvPr>
          <p:cNvSpPr>
            <a:spLocks noGrp="1"/>
          </p:cNvSpPr>
          <p:nvPr>
            <p:ph type="title"/>
          </p:nvPr>
        </p:nvSpPr>
        <p:spPr/>
        <p:txBody>
          <a:bodyPr/>
          <a:lstStyle/>
          <a:p>
            <a:r>
              <a:rPr lang="en-AU" dirty="0"/>
              <a:t>Overview of buyer requirements and assessment</a:t>
            </a:r>
            <a:br>
              <a:rPr lang="en-AU" dirty="0"/>
            </a:br>
            <a:r>
              <a:rPr lang="en-AU" dirty="0"/>
              <a:t>(cont.)</a:t>
            </a:r>
          </a:p>
        </p:txBody>
      </p:sp>
      <p:sp>
        <p:nvSpPr>
          <p:cNvPr id="8" name="Text Placeholder 7">
            <a:extLst>
              <a:ext uri="{FF2B5EF4-FFF2-40B4-BE49-F238E27FC236}">
                <a16:creationId xmlns:a16="http://schemas.microsoft.com/office/drawing/2014/main" id="{AFC721B1-4C43-43D1-94A9-FDC2459C2666}"/>
              </a:ext>
            </a:extLst>
          </p:cNvPr>
          <p:cNvSpPr>
            <a:spLocks noGrp="1"/>
          </p:cNvSpPr>
          <p:nvPr>
            <p:ph type="body" sz="quarter" idx="13"/>
          </p:nvPr>
        </p:nvSpPr>
        <p:spPr/>
        <p:txBody>
          <a:bodyPr/>
          <a:lstStyle/>
          <a:p>
            <a:r>
              <a:rPr lang="en-AU" dirty="0"/>
              <a:t>Data Management NPC/CC – Product Pricing Data</a:t>
            </a:r>
          </a:p>
          <a:p>
            <a:endParaRPr lang="en-AU" dirty="0"/>
          </a:p>
          <a:p>
            <a:endParaRPr lang="en-AU" dirty="0"/>
          </a:p>
          <a:p>
            <a:r>
              <a:rPr lang="en-AU" dirty="0"/>
              <a:t>Data Management NPC/CC</a:t>
            </a:r>
          </a:p>
          <a:p>
            <a:endParaRPr lang="en-AU" dirty="0"/>
          </a:p>
          <a:p>
            <a:pPr marL="0" indent="0">
              <a:buNone/>
            </a:pPr>
            <a:endParaRPr lang="en-AU" dirty="0"/>
          </a:p>
          <a:p>
            <a:endParaRPr lang="en-AU" dirty="0"/>
          </a:p>
          <a:p>
            <a:r>
              <a:rPr lang="en-AU" dirty="0"/>
              <a:t>eProcurement Capability</a:t>
            </a:r>
          </a:p>
          <a:p>
            <a:endParaRPr lang="en-AU" dirty="0"/>
          </a:p>
        </p:txBody>
      </p:sp>
      <p:sp>
        <p:nvSpPr>
          <p:cNvPr id="9" name="Text Placeholder 8">
            <a:extLst>
              <a:ext uri="{FF2B5EF4-FFF2-40B4-BE49-F238E27FC236}">
                <a16:creationId xmlns:a16="http://schemas.microsoft.com/office/drawing/2014/main" id="{6B40DF79-6CFC-469D-9F18-43097EEF666D}"/>
              </a:ext>
            </a:extLst>
          </p:cNvPr>
          <p:cNvSpPr>
            <a:spLocks noGrp="1"/>
          </p:cNvSpPr>
          <p:nvPr>
            <p:ph type="body" sz="quarter" idx="14"/>
          </p:nvPr>
        </p:nvSpPr>
        <p:spPr/>
        <p:txBody>
          <a:bodyPr/>
          <a:lstStyle/>
          <a:p>
            <a:r>
              <a:rPr lang="en-AU" dirty="0"/>
              <a:t>Contracted and non-contracted prices published whole of state Global Location Number (GLN)</a:t>
            </a:r>
          </a:p>
          <a:p>
            <a:pPr marL="0" indent="0">
              <a:buNone/>
            </a:pPr>
            <a:endParaRPr lang="en-AU" dirty="0"/>
          </a:p>
          <a:p>
            <a:r>
              <a:rPr lang="en-AU" dirty="0"/>
              <a:t>Supplier to have systems, policies and procedures for managing NPC/CC</a:t>
            </a:r>
          </a:p>
          <a:p>
            <a:pPr marL="0" indent="0">
              <a:buNone/>
            </a:pPr>
            <a:endParaRPr lang="en-AU" dirty="0"/>
          </a:p>
          <a:p>
            <a:r>
              <a:rPr lang="en-AU" dirty="0"/>
              <a:t>Automated supply chain using electronic messaging including purchase orders, purchase order response, invoice, invoice/payments, advanced shipping notices</a:t>
            </a:r>
          </a:p>
          <a:p>
            <a:endParaRPr lang="en-AU" dirty="0"/>
          </a:p>
        </p:txBody>
      </p:sp>
      <p:sp>
        <p:nvSpPr>
          <p:cNvPr id="10" name="Text Placeholder 9">
            <a:extLst>
              <a:ext uri="{FF2B5EF4-FFF2-40B4-BE49-F238E27FC236}">
                <a16:creationId xmlns:a16="http://schemas.microsoft.com/office/drawing/2014/main" id="{2B402A19-6357-442B-BABB-3FF43FDFCA35}"/>
              </a:ext>
            </a:extLst>
          </p:cNvPr>
          <p:cNvSpPr>
            <a:spLocks noGrp="1"/>
          </p:cNvSpPr>
          <p:nvPr>
            <p:ph type="body" sz="quarter" idx="15"/>
          </p:nvPr>
        </p:nvSpPr>
        <p:spPr/>
        <p:txBody>
          <a:bodyPr/>
          <a:lstStyle/>
          <a:p>
            <a:r>
              <a:rPr lang="en-AU" dirty="0"/>
              <a:t>Buyer requirements</a:t>
            </a:r>
          </a:p>
        </p:txBody>
      </p:sp>
      <p:sp>
        <p:nvSpPr>
          <p:cNvPr id="11" name="Text Placeholder 10">
            <a:extLst>
              <a:ext uri="{FF2B5EF4-FFF2-40B4-BE49-F238E27FC236}">
                <a16:creationId xmlns:a16="http://schemas.microsoft.com/office/drawing/2014/main" id="{9B3A755D-FA8C-4C6F-B510-BAEA49FFCE24}"/>
              </a:ext>
            </a:extLst>
          </p:cNvPr>
          <p:cNvSpPr>
            <a:spLocks noGrp="1"/>
          </p:cNvSpPr>
          <p:nvPr>
            <p:ph type="body" sz="quarter" idx="16"/>
          </p:nvPr>
        </p:nvSpPr>
        <p:spPr/>
        <p:txBody>
          <a:bodyPr/>
          <a:lstStyle/>
          <a:p>
            <a:r>
              <a:rPr lang="en-AU" dirty="0"/>
              <a:t>Assessment</a:t>
            </a:r>
          </a:p>
        </p:txBody>
      </p:sp>
    </p:spTree>
    <p:extLst>
      <p:ext uri="{BB962C8B-B14F-4D97-AF65-F5344CB8AC3E}">
        <p14:creationId xmlns:p14="http://schemas.microsoft.com/office/powerpoint/2010/main" val="1156717327"/>
      </p:ext>
    </p:extLst>
  </p:cSld>
  <p:clrMapOvr>
    <a:masterClrMapping/>
  </p:clrMapOvr>
  <p:transition spd="slow">
    <p:fade thruBlk="1"/>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2D225D05-BC00-4DE8-A3CF-B708FEA1A96F}"/>
              </a:ext>
            </a:extLst>
          </p:cNvPr>
          <p:cNvSpPr>
            <a:spLocks noGrp="1"/>
          </p:cNvSpPr>
          <p:nvPr>
            <p:ph type="body" sz="quarter" idx="11"/>
          </p:nvPr>
        </p:nvSpPr>
        <p:spPr/>
        <p:txBody>
          <a:bodyPr/>
          <a:lstStyle/>
          <a:p>
            <a:r>
              <a:rPr lang="en-AU" dirty="0"/>
              <a:t>Project focus is improved supplier capability – not pricing</a:t>
            </a:r>
          </a:p>
        </p:txBody>
      </p:sp>
      <p:sp>
        <p:nvSpPr>
          <p:cNvPr id="9" name="Text Placeholder 8">
            <a:extLst>
              <a:ext uri="{FF2B5EF4-FFF2-40B4-BE49-F238E27FC236}">
                <a16:creationId xmlns:a16="http://schemas.microsoft.com/office/drawing/2014/main" id="{4D5576B8-A2C8-4D49-B7EA-B777089EDF7B}"/>
              </a:ext>
            </a:extLst>
          </p:cNvPr>
          <p:cNvSpPr>
            <a:spLocks noGrp="1"/>
          </p:cNvSpPr>
          <p:nvPr>
            <p:ph type="body" sz="quarter" idx="12"/>
          </p:nvPr>
        </p:nvSpPr>
        <p:spPr/>
        <p:txBody>
          <a:bodyPr/>
          <a:lstStyle/>
          <a:p>
            <a:endParaRPr lang="en-AU" dirty="0"/>
          </a:p>
          <a:p>
            <a:r>
              <a:rPr lang="en-AU" dirty="0"/>
              <a:t>The buyer benefits through improved performance of its suppliers</a:t>
            </a:r>
          </a:p>
          <a:p>
            <a:endParaRPr lang="en-AU" dirty="0"/>
          </a:p>
          <a:p>
            <a:r>
              <a:rPr lang="en-AU" dirty="0"/>
              <a:t>The supplier benefits from superior performance of the supply chain and in increased attractiveness to other customers delivered by independent tailored advice and funding support. </a:t>
            </a:r>
          </a:p>
          <a:p>
            <a:endParaRPr lang="en-AU" dirty="0"/>
          </a:p>
          <a:p>
            <a:r>
              <a:rPr lang="en-US" dirty="0"/>
              <a:t>Everyone benefits by improved competiveness of Australian SMEs resulting from improved use of digital capability being introduced into health supply chains.   </a:t>
            </a:r>
          </a:p>
          <a:p>
            <a:endParaRPr lang="en-US" dirty="0"/>
          </a:p>
          <a:p>
            <a:r>
              <a:rPr lang="en-US" dirty="0"/>
              <a:t>The digital economy is real and evolving quickly</a:t>
            </a:r>
            <a:endParaRPr lang="en-AU" dirty="0"/>
          </a:p>
        </p:txBody>
      </p:sp>
      <p:sp>
        <p:nvSpPr>
          <p:cNvPr id="7" name="Title 6">
            <a:extLst>
              <a:ext uri="{FF2B5EF4-FFF2-40B4-BE49-F238E27FC236}">
                <a16:creationId xmlns:a16="http://schemas.microsoft.com/office/drawing/2014/main" id="{9FDFC9EE-6519-4B10-A6D4-0C79E723CC13}"/>
              </a:ext>
            </a:extLst>
          </p:cNvPr>
          <p:cNvSpPr>
            <a:spLocks noGrp="1"/>
          </p:cNvSpPr>
          <p:nvPr>
            <p:ph type="title"/>
          </p:nvPr>
        </p:nvSpPr>
        <p:spPr/>
        <p:txBody>
          <a:bodyPr/>
          <a:lstStyle/>
          <a:p>
            <a:r>
              <a:rPr lang="en-AU" dirty="0"/>
              <a:t>Desired Outcomes</a:t>
            </a:r>
          </a:p>
        </p:txBody>
      </p:sp>
    </p:spTree>
    <p:extLst>
      <p:ext uri="{BB962C8B-B14F-4D97-AF65-F5344CB8AC3E}">
        <p14:creationId xmlns:p14="http://schemas.microsoft.com/office/powerpoint/2010/main" val="1903452576"/>
      </p:ext>
    </p:extLst>
  </p:cSld>
  <p:clrMapOvr>
    <a:masterClrMapping/>
  </p:clrMapOvr>
  <p:transition spd="slow">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7A8A72F5-5A5B-46D5-9DFE-546702C2D2B6}"/>
              </a:ext>
            </a:extLst>
          </p:cNvPr>
          <p:cNvSpPr txBox="1"/>
          <p:nvPr/>
        </p:nvSpPr>
        <p:spPr>
          <a:xfrm>
            <a:off x="755576" y="476672"/>
            <a:ext cx="6336704" cy="1015663"/>
          </a:xfrm>
          <a:prstGeom prst="rect">
            <a:avLst/>
          </a:prstGeom>
          <a:noFill/>
        </p:spPr>
        <p:txBody>
          <a:bodyPr wrap="square" rtlCol="0">
            <a:spAutoFit/>
          </a:bodyPr>
          <a:lstStyle/>
          <a:p>
            <a:r>
              <a:rPr lang="en-AU" b="1" dirty="0"/>
              <a:t>Supplier Improvement Programme</a:t>
            </a:r>
          </a:p>
          <a:p>
            <a:endParaRPr lang="en-AU" sz="1800" dirty="0"/>
          </a:p>
          <a:p>
            <a:endParaRPr lang="en-AU" sz="1800" dirty="0"/>
          </a:p>
        </p:txBody>
      </p:sp>
      <p:pic>
        <p:nvPicPr>
          <p:cNvPr id="2" name="Online Media 1">
            <a:hlinkClick r:id="" action="ppaction://media"/>
            <a:extLst>
              <a:ext uri="{FF2B5EF4-FFF2-40B4-BE49-F238E27FC236}">
                <a16:creationId xmlns:a16="http://schemas.microsoft.com/office/drawing/2014/main" id="{E745121E-FCC6-43F1-9F45-D57291C8CCBE}"/>
              </a:ext>
            </a:extLst>
          </p:cNvPr>
          <p:cNvPicPr>
            <a:picLocks noRot="1" noChangeAspect="1"/>
          </p:cNvPicPr>
          <p:nvPr>
            <a:videoFile r:link="rId1"/>
          </p:nvPr>
        </p:nvPicPr>
        <p:blipFill>
          <a:blip r:embed="rId3"/>
          <a:stretch>
            <a:fillRect/>
          </a:stretch>
        </p:blipFill>
        <p:spPr>
          <a:xfrm>
            <a:off x="603559" y="1196752"/>
            <a:ext cx="7936882" cy="4464496"/>
          </a:xfrm>
          <a:prstGeom prst="rect">
            <a:avLst/>
          </a:prstGeom>
        </p:spPr>
      </p:pic>
    </p:spTree>
    <p:extLst>
      <p:ext uri="{BB962C8B-B14F-4D97-AF65-F5344CB8AC3E}">
        <p14:creationId xmlns:p14="http://schemas.microsoft.com/office/powerpoint/2010/main" val="234291589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10;&#10;Description generated with high confidence">
            <a:extLst>
              <a:ext uri="{FF2B5EF4-FFF2-40B4-BE49-F238E27FC236}">
                <a16:creationId xmlns:a16="http://schemas.microsoft.com/office/drawing/2014/main" id="{DAA17BF7-2B2C-45EA-93E6-927A03334F16}"/>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80512" cy="6525344"/>
          </a:xfrm>
          <a:prstGeom prst="rect">
            <a:avLst/>
          </a:prstGeom>
        </p:spPr>
      </p:pic>
      <p:sp>
        <p:nvSpPr>
          <p:cNvPr id="6" name="TextBox 5">
            <a:extLst>
              <a:ext uri="{FF2B5EF4-FFF2-40B4-BE49-F238E27FC236}">
                <a16:creationId xmlns:a16="http://schemas.microsoft.com/office/drawing/2014/main" id="{BBA7D64D-E93D-4BA3-A9C7-F511226E3A5D}"/>
              </a:ext>
            </a:extLst>
          </p:cNvPr>
          <p:cNvSpPr txBox="1"/>
          <p:nvPr/>
        </p:nvSpPr>
        <p:spPr>
          <a:xfrm>
            <a:off x="2879304" y="260648"/>
            <a:ext cx="6264696" cy="923330"/>
          </a:xfrm>
          <a:prstGeom prst="rect">
            <a:avLst/>
          </a:prstGeom>
          <a:noFill/>
        </p:spPr>
        <p:txBody>
          <a:bodyPr wrap="square" rtlCol="0">
            <a:spAutoFit/>
          </a:bodyPr>
          <a:lstStyle/>
          <a:p>
            <a:pPr algn="ctr"/>
            <a:r>
              <a:rPr lang="en-AU" sz="5400" b="1" dirty="0">
                <a:solidFill>
                  <a:schemeClr val="bg1"/>
                </a:solidFill>
              </a:rPr>
              <a:t>QUESTIONS?</a:t>
            </a:r>
          </a:p>
        </p:txBody>
      </p:sp>
      <p:sp>
        <p:nvSpPr>
          <p:cNvPr id="2" name="TextBox 1">
            <a:extLst>
              <a:ext uri="{FF2B5EF4-FFF2-40B4-BE49-F238E27FC236}">
                <a16:creationId xmlns:a16="http://schemas.microsoft.com/office/drawing/2014/main" id="{F75B749C-6BBB-4E2D-8896-F00CD84C6494}"/>
              </a:ext>
            </a:extLst>
          </p:cNvPr>
          <p:cNvSpPr txBox="1"/>
          <p:nvPr/>
        </p:nvSpPr>
        <p:spPr>
          <a:xfrm>
            <a:off x="5580112" y="4293096"/>
            <a:ext cx="3078087" cy="1938992"/>
          </a:xfrm>
          <a:prstGeom prst="rect">
            <a:avLst/>
          </a:prstGeom>
          <a:noFill/>
        </p:spPr>
        <p:txBody>
          <a:bodyPr wrap="none" rtlCol="0">
            <a:spAutoFit/>
          </a:bodyPr>
          <a:lstStyle/>
          <a:p>
            <a:r>
              <a:rPr lang="en-AU" dirty="0">
                <a:solidFill>
                  <a:schemeClr val="bg1"/>
                </a:solidFill>
              </a:rPr>
              <a:t>How do I participate?</a:t>
            </a:r>
          </a:p>
          <a:p>
            <a:endParaRPr lang="en-AU" dirty="0">
              <a:solidFill>
                <a:schemeClr val="bg1"/>
              </a:solidFill>
            </a:endParaRPr>
          </a:p>
          <a:p>
            <a:r>
              <a:rPr lang="en-AU" dirty="0">
                <a:solidFill>
                  <a:schemeClr val="bg1"/>
                </a:solidFill>
              </a:rPr>
              <a:t>We’d love 10 more </a:t>
            </a:r>
          </a:p>
          <a:p>
            <a:r>
              <a:rPr lang="en-AU" dirty="0">
                <a:solidFill>
                  <a:schemeClr val="bg1"/>
                </a:solidFill>
              </a:rPr>
              <a:t>eligible businesses</a:t>
            </a:r>
          </a:p>
          <a:p>
            <a:r>
              <a:rPr lang="en-AU" dirty="0">
                <a:solidFill>
                  <a:schemeClr val="bg1"/>
                </a:solidFill>
              </a:rPr>
              <a:t>in the pilot project</a:t>
            </a:r>
          </a:p>
        </p:txBody>
      </p:sp>
    </p:spTree>
    <p:extLst>
      <p:ext uri="{BB962C8B-B14F-4D97-AF65-F5344CB8AC3E}">
        <p14:creationId xmlns:p14="http://schemas.microsoft.com/office/powerpoint/2010/main" val="40349658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60016-7EA0-4CED-BF02-F9212CE1D821}"/>
              </a:ext>
            </a:extLst>
          </p:cNvPr>
          <p:cNvSpPr>
            <a:spLocks noGrp="1"/>
          </p:cNvSpPr>
          <p:nvPr>
            <p:ph type="ctrTitle"/>
          </p:nvPr>
        </p:nvSpPr>
        <p:spPr>
          <a:xfrm>
            <a:off x="439285" y="972949"/>
            <a:ext cx="8074058" cy="905452"/>
          </a:xfrm>
        </p:spPr>
        <p:txBody>
          <a:bodyPr>
            <a:normAutofit/>
          </a:bodyPr>
          <a:lstStyle/>
          <a:p>
            <a:r>
              <a:rPr lang="en-AU" dirty="0">
                <a:solidFill>
                  <a:schemeClr val="bg1"/>
                </a:solidFill>
              </a:rPr>
              <a:t>Contact</a:t>
            </a:r>
          </a:p>
        </p:txBody>
      </p:sp>
      <p:pic>
        <p:nvPicPr>
          <p:cNvPr id="6" name="Picture 5" descr="A person wearing a suit and tie smiling at the camera&#10;&#10;Description generated with very high confidence">
            <a:extLst>
              <a:ext uri="{FF2B5EF4-FFF2-40B4-BE49-F238E27FC236}">
                <a16:creationId xmlns:a16="http://schemas.microsoft.com/office/drawing/2014/main" id="{279A022F-C629-46FD-81D0-F84BD6C25C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87624" y="2341265"/>
            <a:ext cx="1794357" cy="2698280"/>
          </a:xfrm>
          <a:prstGeom prst="rect">
            <a:avLst/>
          </a:prstGeom>
        </p:spPr>
      </p:pic>
      <p:pic>
        <p:nvPicPr>
          <p:cNvPr id="4" name="Picture 3">
            <a:extLst>
              <a:ext uri="{FF2B5EF4-FFF2-40B4-BE49-F238E27FC236}">
                <a16:creationId xmlns:a16="http://schemas.microsoft.com/office/drawing/2014/main" id="{DF2FF25C-665B-4F55-8270-B517C66DA22F}"/>
              </a:ext>
            </a:extLst>
          </p:cNvPr>
          <p:cNvPicPr>
            <a:picLocks noChangeAspect="1"/>
          </p:cNvPicPr>
          <p:nvPr/>
        </p:nvPicPr>
        <p:blipFill>
          <a:blip r:embed="rId3"/>
          <a:stretch>
            <a:fillRect/>
          </a:stretch>
        </p:blipFill>
        <p:spPr>
          <a:xfrm>
            <a:off x="6084168" y="2341267"/>
            <a:ext cx="1794355" cy="2698278"/>
          </a:xfrm>
          <a:prstGeom prst="rect">
            <a:avLst/>
          </a:prstGeom>
        </p:spPr>
      </p:pic>
      <p:sp>
        <p:nvSpPr>
          <p:cNvPr id="7" name="TextBox 6">
            <a:extLst>
              <a:ext uri="{FF2B5EF4-FFF2-40B4-BE49-F238E27FC236}">
                <a16:creationId xmlns:a16="http://schemas.microsoft.com/office/drawing/2014/main" id="{E198AE32-CAA9-4012-9319-499CCC1E7102}"/>
              </a:ext>
            </a:extLst>
          </p:cNvPr>
          <p:cNvSpPr txBox="1"/>
          <p:nvPr/>
        </p:nvSpPr>
        <p:spPr>
          <a:xfrm>
            <a:off x="3468202" y="3285560"/>
            <a:ext cx="2016223" cy="646331"/>
          </a:xfrm>
          <a:prstGeom prst="rect">
            <a:avLst/>
          </a:prstGeom>
          <a:noFill/>
        </p:spPr>
        <p:txBody>
          <a:bodyPr wrap="square" rtlCol="0">
            <a:spAutoFit/>
          </a:bodyPr>
          <a:lstStyle/>
          <a:p>
            <a:r>
              <a:rPr lang="en-AU" sz="3600" b="1" dirty="0"/>
              <a:t>Contact</a:t>
            </a:r>
          </a:p>
        </p:txBody>
      </p:sp>
      <p:sp>
        <p:nvSpPr>
          <p:cNvPr id="5" name="TextBox 4">
            <a:extLst>
              <a:ext uri="{FF2B5EF4-FFF2-40B4-BE49-F238E27FC236}">
                <a16:creationId xmlns:a16="http://schemas.microsoft.com/office/drawing/2014/main" id="{B458AD3A-8254-4B3A-A907-3430F80E16A9}"/>
              </a:ext>
            </a:extLst>
          </p:cNvPr>
          <p:cNvSpPr txBox="1"/>
          <p:nvPr/>
        </p:nvSpPr>
        <p:spPr>
          <a:xfrm>
            <a:off x="1187624" y="5445079"/>
            <a:ext cx="2664296" cy="584775"/>
          </a:xfrm>
          <a:prstGeom prst="rect">
            <a:avLst/>
          </a:prstGeom>
          <a:noFill/>
        </p:spPr>
        <p:txBody>
          <a:bodyPr wrap="square" rtlCol="0">
            <a:spAutoFit/>
          </a:bodyPr>
          <a:lstStyle/>
          <a:p>
            <a:r>
              <a:rPr lang="en-AU" sz="1600" b="1" dirty="0"/>
              <a:t>Brett Henderson</a:t>
            </a:r>
          </a:p>
          <a:p>
            <a:r>
              <a:rPr lang="en-AU" sz="1600" dirty="0"/>
              <a:t>0400 710 377</a:t>
            </a:r>
          </a:p>
        </p:txBody>
      </p:sp>
      <p:sp>
        <p:nvSpPr>
          <p:cNvPr id="12" name="TextBox 11">
            <a:extLst>
              <a:ext uri="{FF2B5EF4-FFF2-40B4-BE49-F238E27FC236}">
                <a16:creationId xmlns:a16="http://schemas.microsoft.com/office/drawing/2014/main" id="{DC2D2074-BE81-4DE1-B451-0565EA20764F}"/>
              </a:ext>
            </a:extLst>
          </p:cNvPr>
          <p:cNvSpPr txBox="1"/>
          <p:nvPr/>
        </p:nvSpPr>
        <p:spPr>
          <a:xfrm>
            <a:off x="6058885" y="5394279"/>
            <a:ext cx="2664296" cy="584775"/>
          </a:xfrm>
          <a:prstGeom prst="rect">
            <a:avLst/>
          </a:prstGeom>
          <a:noFill/>
        </p:spPr>
        <p:txBody>
          <a:bodyPr wrap="square" rtlCol="0">
            <a:spAutoFit/>
          </a:bodyPr>
          <a:lstStyle/>
          <a:p>
            <a:r>
              <a:rPr lang="en-AU" sz="1600" b="1" dirty="0"/>
              <a:t>Mike Sewell</a:t>
            </a:r>
          </a:p>
          <a:p>
            <a:r>
              <a:rPr lang="en-AU" sz="1600" dirty="0"/>
              <a:t>0409 512 578</a:t>
            </a:r>
          </a:p>
        </p:txBody>
      </p:sp>
    </p:spTree>
    <p:extLst>
      <p:ext uri="{BB962C8B-B14F-4D97-AF65-F5344CB8AC3E}">
        <p14:creationId xmlns:p14="http://schemas.microsoft.com/office/powerpoint/2010/main" val="37192331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4016EB-3EEC-494B-A6DC-7040749B9911}"/>
              </a:ext>
            </a:extLst>
          </p:cNvPr>
          <p:cNvSpPr>
            <a:spLocks noGrp="1"/>
          </p:cNvSpPr>
          <p:nvPr>
            <p:ph type="title"/>
          </p:nvPr>
        </p:nvSpPr>
        <p:spPr>
          <a:xfrm>
            <a:off x="251520" y="1580158"/>
            <a:ext cx="3312368" cy="3697685"/>
          </a:xfrm>
        </p:spPr>
        <p:txBody>
          <a:bodyPr>
            <a:normAutofit/>
          </a:bodyPr>
          <a:lstStyle/>
          <a:p>
            <a:pPr algn="l"/>
            <a:br>
              <a:rPr lang="en-AU" sz="2800" b="1" dirty="0">
                <a:solidFill>
                  <a:schemeClr val="accent1"/>
                </a:solidFill>
              </a:rPr>
            </a:br>
            <a:br>
              <a:rPr lang="en-AU" sz="2800" b="1" dirty="0">
                <a:solidFill>
                  <a:schemeClr val="accent1"/>
                </a:solidFill>
              </a:rPr>
            </a:br>
            <a:br>
              <a:rPr lang="en-AU" sz="2800" b="1" dirty="0">
                <a:solidFill>
                  <a:schemeClr val="accent1"/>
                </a:solidFill>
              </a:rPr>
            </a:br>
            <a:r>
              <a:rPr lang="en-AU" sz="2800" b="1" dirty="0">
                <a:solidFill>
                  <a:schemeClr val="accent1"/>
                </a:solidFill>
              </a:rPr>
              <a:t>Entrepreneurs Programme (EP)</a:t>
            </a:r>
          </a:p>
        </p:txBody>
      </p:sp>
      <p:sp>
        <p:nvSpPr>
          <p:cNvPr id="3" name="Content Placeholder 2">
            <a:extLst>
              <a:ext uri="{FF2B5EF4-FFF2-40B4-BE49-F238E27FC236}">
                <a16:creationId xmlns:a16="http://schemas.microsoft.com/office/drawing/2014/main" id="{609A8259-5C8D-41F5-9DD0-E5B15CBE1B03}"/>
              </a:ext>
            </a:extLst>
          </p:cNvPr>
          <p:cNvSpPr>
            <a:spLocks noGrp="1"/>
          </p:cNvSpPr>
          <p:nvPr>
            <p:ph idx="1"/>
          </p:nvPr>
        </p:nvSpPr>
        <p:spPr>
          <a:xfrm>
            <a:off x="3995936" y="2276872"/>
            <a:ext cx="4783327" cy="3697685"/>
          </a:xfrm>
        </p:spPr>
        <p:txBody>
          <a:bodyPr anchor="ctr">
            <a:normAutofit/>
          </a:bodyPr>
          <a:lstStyle/>
          <a:p>
            <a:pPr marL="0" indent="0">
              <a:buNone/>
            </a:pPr>
            <a:r>
              <a:rPr lang="en-AU" sz="1500" i="1" dirty="0"/>
              <a:t>The Australian Government’s Flagship Programme providing advice, assistance and tailored support to small and medium businesses to improve business capability and competitiveness, improve collaboration with research institutions, and facilitate the commercialisation of new products, processes and services.</a:t>
            </a:r>
            <a:r>
              <a:rPr lang="en-US" sz="1500" dirty="0"/>
              <a:t>​</a:t>
            </a:r>
          </a:p>
          <a:p>
            <a:pPr marL="0" indent="0">
              <a:buNone/>
            </a:pPr>
            <a:r>
              <a:rPr lang="en-AU" sz="1500" dirty="0"/>
              <a:t>​</a:t>
            </a:r>
          </a:p>
          <a:p>
            <a:pPr marL="0" indent="0">
              <a:buNone/>
            </a:pPr>
            <a:r>
              <a:rPr lang="en-AU" sz="1500" b="1" dirty="0"/>
              <a:t>​</a:t>
            </a:r>
            <a:r>
              <a:rPr lang="en-AU" sz="1500" b="1" u="sng" dirty="0"/>
              <a:t>EP consists of four core elements:​</a:t>
            </a:r>
            <a:br>
              <a:rPr lang="en-AU" sz="1500" b="1" dirty="0"/>
            </a:br>
            <a:r>
              <a:rPr lang="en-AU" sz="1500" b="1" dirty="0"/>
              <a:t>​</a:t>
            </a:r>
          </a:p>
          <a:p>
            <a:pPr fontAlgn="base"/>
            <a:r>
              <a:rPr lang="en-AU" sz="1500" dirty="0"/>
              <a:t>Accelerating Commercialisation</a:t>
            </a:r>
            <a:r>
              <a:rPr lang="en-US" sz="1500" dirty="0"/>
              <a:t>​</a:t>
            </a:r>
          </a:p>
          <a:p>
            <a:pPr fontAlgn="base"/>
            <a:r>
              <a:rPr lang="en-AU" sz="1500" b="1" dirty="0"/>
              <a:t>Business Management</a:t>
            </a:r>
            <a:r>
              <a:rPr lang="en-US" sz="1500" b="1" dirty="0"/>
              <a:t>​</a:t>
            </a:r>
          </a:p>
          <a:p>
            <a:pPr fontAlgn="base"/>
            <a:r>
              <a:rPr lang="en-AU" sz="1500" dirty="0"/>
              <a:t>Incubator Support</a:t>
            </a:r>
            <a:r>
              <a:rPr lang="en-US" sz="1500" dirty="0"/>
              <a:t>​</a:t>
            </a:r>
          </a:p>
          <a:p>
            <a:pPr fontAlgn="base"/>
            <a:r>
              <a:rPr lang="en-AU" sz="1500" dirty="0"/>
              <a:t>Innovation Connections</a:t>
            </a:r>
            <a:endParaRPr lang="en-US" sz="1500" dirty="0"/>
          </a:p>
          <a:p>
            <a:endParaRPr lang="en-AU" sz="1500" dirty="0"/>
          </a:p>
        </p:txBody>
      </p:sp>
    </p:spTree>
    <p:extLst>
      <p:ext uri="{BB962C8B-B14F-4D97-AF65-F5344CB8AC3E}">
        <p14:creationId xmlns:p14="http://schemas.microsoft.com/office/powerpoint/2010/main" val="9529723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646" y="1192691"/>
            <a:ext cx="6480720" cy="886160"/>
          </a:xfrm>
        </p:spPr>
        <p:txBody>
          <a:bodyPr>
            <a:normAutofit fontScale="90000"/>
          </a:bodyPr>
          <a:lstStyle/>
          <a:p>
            <a:br>
              <a:rPr lang="en-US" dirty="0"/>
            </a:br>
            <a:r>
              <a:rPr lang="en-US" sz="2700" b="1" dirty="0"/>
              <a:t>What EP does</a:t>
            </a:r>
            <a:endParaRPr lang="en-US" sz="1500" b="1" dirty="0"/>
          </a:p>
        </p:txBody>
      </p:sp>
      <p:sp>
        <p:nvSpPr>
          <p:cNvPr id="3" name="Content Placeholder 2"/>
          <p:cNvSpPr>
            <a:spLocks noGrp="1"/>
          </p:cNvSpPr>
          <p:nvPr>
            <p:ph idx="1"/>
          </p:nvPr>
        </p:nvSpPr>
        <p:spPr>
          <a:xfrm>
            <a:off x="1143000" y="2348880"/>
            <a:ext cx="6858000" cy="3078342"/>
          </a:xfrm>
        </p:spPr>
        <p:txBody>
          <a:bodyPr/>
          <a:lstStyle/>
          <a:p>
            <a:r>
              <a:rPr lang="en-AU" dirty="0"/>
              <a:t>Improved Business capability</a:t>
            </a:r>
          </a:p>
          <a:p>
            <a:endParaRPr lang="en-AU" dirty="0"/>
          </a:p>
          <a:p>
            <a:r>
              <a:rPr lang="en-AU" dirty="0"/>
              <a:t>Effective business, research and Commercialisation networks</a:t>
            </a:r>
          </a:p>
          <a:p>
            <a:endParaRPr lang="en-AU" dirty="0"/>
          </a:p>
          <a:p>
            <a:r>
              <a:rPr lang="en-AU" dirty="0"/>
              <a:t>Improved business performance</a:t>
            </a:r>
          </a:p>
          <a:p>
            <a:endParaRPr lang="en-US" dirty="0"/>
          </a:p>
          <a:p>
            <a:endParaRPr lang="en-US" dirty="0"/>
          </a:p>
          <a:p>
            <a:endParaRPr lang="en-US" sz="1800" dirty="0"/>
          </a:p>
        </p:txBody>
      </p:sp>
    </p:spTree>
    <p:extLst>
      <p:ext uri="{BB962C8B-B14F-4D97-AF65-F5344CB8AC3E}">
        <p14:creationId xmlns:p14="http://schemas.microsoft.com/office/powerpoint/2010/main" val="35879241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B61C96DB-5A0D-46C5-BE1D-E4B48A2EBA15}"/>
              </a:ext>
            </a:extLst>
          </p:cNvPr>
          <p:cNvGraphicFramePr>
            <a:graphicFrameLocks noGrp="1"/>
          </p:cNvGraphicFramePr>
          <p:nvPr>
            <p:ph idx="1"/>
            <p:extLst/>
          </p:nvPr>
        </p:nvGraphicFramePr>
        <p:xfrm>
          <a:off x="508396" y="2215911"/>
          <a:ext cx="8240068" cy="416541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a:extLst>
              <a:ext uri="{FF2B5EF4-FFF2-40B4-BE49-F238E27FC236}">
                <a16:creationId xmlns:a16="http://schemas.microsoft.com/office/drawing/2014/main" id="{11D57417-9748-48C2-A5E0-5D2D9E6431EA}"/>
              </a:ext>
            </a:extLst>
          </p:cNvPr>
          <p:cNvSpPr txBox="1"/>
          <p:nvPr/>
        </p:nvSpPr>
        <p:spPr>
          <a:xfrm>
            <a:off x="323528" y="1484784"/>
            <a:ext cx="8640960" cy="461665"/>
          </a:xfrm>
          <a:prstGeom prst="rect">
            <a:avLst/>
          </a:prstGeom>
          <a:noFill/>
        </p:spPr>
        <p:txBody>
          <a:bodyPr wrap="square" rtlCol="0">
            <a:spAutoFit/>
          </a:bodyPr>
          <a:lstStyle/>
          <a:p>
            <a:r>
              <a:rPr lang="en-AU" b="1" dirty="0"/>
              <a:t>Supply Chain Facilitation - </a:t>
            </a:r>
            <a:r>
              <a:rPr lang="en-AU" b="1" i="1" dirty="0"/>
              <a:t>A team based project approach</a:t>
            </a:r>
            <a:endParaRPr lang="en-AU" b="1" dirty="0"/>
          </a:p>
        </p:txBody>
      </p:sp>
    </p:spTree>
    <p:extLst>
      <p:ext uri="{BB962C8B-B14F-4D97-AF65-F5344CB8AC3E}">
        <p14:creationId xmlns:p14="http://schemas.microsoft.com/office/powerpoint/2010/main" val="1221680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graphicEl>
                                              <a:dgm id="{C6DBC794-1778-4981-8EF9-3816C98B9BA3}"/>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graphicEl>
                                              <a:dgm id="{603CDF5B-09F1-4BD9-8FB5-8A89FB6F1495}"/>
                                            </p:graphic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graphicEl>
                                              <a:dgm id="{A63621E1-91D1-4647-AB22-8FBD7D9A41D9}"/>
                                            </p:graphic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graphicEl>
                                              <a:dgm id="{D69F5A4B-E36D-4042-B854-A25B11793832}"/>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graphicEl>
                                              <a:dgm id="{2CD652BC-2DDE-4CAD-80DF-789A1EC4E672}"/>
                                            </p:graphic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graphicEl>
                                              <a:dgm id="{A6B03FE1-13A5-4AC5-B511-D1EF687E243C}"/>
                                            </p:graphic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450114A-3335-4E91-B347-68A7155F8D7B}"/>
              </a:ext>
            </a:extLst>
          </p:cNvPr>
          <p:cNvSpPr/>
          <p:nvPr/>
        </p:nvSpPr>
        <p:spPr bwMode="auto">
          <a:xfrm>
            <a:off x="0" y="1916832"/>
            <a:ext cx="9144000" cy="4608512"/>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charset="-128"/>
            </a:endParaRPr>
          </a:p>
        </p:txBody>
      </p:sp>
      <p:pic>
        <p:nvPicPr>
          <p:cNvPr id="3" name="Picture 2">
            <a:extLst>
              <a:ext uri="{FF2B5EF4-FFF2-40B4-BE49-F238E27FC236}">
                <a16:creationId xmlns:a16="http://schemas.microsoft.com/office/drawing/2014/main" id="{2CE824B3-F186-4B78-8587-DBDA2CE87F23}"/>
              </a:ext>
            </a:extLst>
          </p:cNvPr>
          <p:cNvPicPr>
            <a:picLocks noChangeAspect="1"/>
          </p:cNvPicPr>
          <p:nvPr/>
        </p:nvPicPr>
        <p:blipFill>
          <a:blip r:embed="rId2"/>
          <a:stretch>
            <a:fillRect/>
          </a:stretch>
        </p:blipFill>
        <p:spPr>
          <a:xfrm>
            <a:off x="2352320" y="2541888"/>
            <a:ext cx="1173624" cy="675494"/>
          </a:xfrm>
          <a:prstGeom prst="rect">
            <a:avLst/>
          </a:prstGeom>
        </p:spPr>
      </p:pic>
      <p:pic>
        <p:nvPicPr>
          <p:cNvPr id="4" name="Picture 3">
            <a:extLst>
              <a:ext uri="{FF2B5EF4-FFF2-40B4-BE49-F238E27FC236}">
                <a16:creationId xmlns:a16="http://schemas.microsoft.com/office/drawing/2014/main" id="{3A7BFE2C-103A-4E2B-97D9-7A4C99F78A86}"/>
              </a:ext>
            </a:extLst>
          </p:cNvPr>
          <p:cNvPicPr>
            <a:picLocks noChangeAspect="1"/>
          </p:cNvPicPr>
          <p:nvPr/>
        </p:nvPicPr>
        <p:blipFill>
          <a:blip r:embed="rId3"/>
          <a:stretch>
            <a:fillRect/>
          </a:stretch>
        </p:blipFill>
        <p:spPr>
          <a:xfrm>
            <a:off x="4329371" y="1180079"/>
            <a:ext cx="648072" cy="651734"/>
          </a:xfrm>
          <a:prstGeom prst="rect">
            <a:avLst/>
          </a:prstGeom>
        </p:spPr>
      </p:pic>
      <p:pic>
        <p:nvPicPr>
          <p:cNvPr id="5" name="Picture 4">
            <a:extLst>
              <a:ext uri="{FF2B5EF4-FFF2-40B4-BE49-F238E27FC236}">
                <a16:creationId xmlns:a16="http://schemas.microsoft.com/office/drawing/2014/main" id="{8A7DDFB1-0F0F-4C32-BBBB-545EA1C52ADD}"/>
              </a:ext>
            </a:extLst>
          </p:cNvPr>
          <p:cNvPicPr>
            <a:picLocks noChangeAspect="1"/>
          </p:cNvPicPr>
          <p:nvPr/>
        </p:nvPicPr>
        <p:blipFill>
          <a:blip r:embed="rId4"/>
          <a:stretch>
            <a:fillRect/>
          </a:stretch>
        </p:blipFill>
        <p:spPr>
          <a:xfrm>
            <a:off x="7438545" y="5597731"/>
            <a:ext cx="1623417" cy="610791"/>
          </a:xfrm>
          <a:prstGeom prst="rect">
            <a:avLst/>
          </a:prstGeom>
        </p:spPr>
      </p:pic>
      <p:pic>
        <p:nvPicPr>
          <p:cNvPr id="6" name="Picture 5">
            <a:extLst>
              <a:ext uri="{FF2B5EF4-FFF2-40B4-BE49-F238E27FC236}">
                <a16:creationId xmlns:a16="http://schemas.microsoft.com/office/drawing/2014/main" id="{72646B99-7A1C-4429-A273-CE1CCA6B5A5F}"/>
              </a:ext>
            </a:extLst>
          </p:cNvPr>
          <p:cNvPicPr>
            <a:picLocks noChangeAspect="1"/>
          </p:cNvPicPr>
          <p:nvPr/>
        </p:nvPicPr>
        <p:blipFill>
          <a:blip r:embed="rId5"/>
          <a:stretch>
            <a:fillRect/>
          </a:stretch>
        </p:blipFill>
        <p:spPr>
          <a:xfrm>
            <a:off x="8001000" y="3212725"/>
            <a:ext cx="1080120" cy="1080120"/>
          </a:xfrm>
          <a:prstGeom prst="rect">
            <a:avLst/>
          </a:prstGeom>
        </p:spPr>
      </p:pic>
      <p:pic>
        <p:nvPicPr>
          <p:cNvPr id="7" name="Picture 6">
            <a:extLst>
              <a:ext uri="{FF2B5EF4-FFF2-40B4-BE49-F238E27FC236}">
                <a16:creationId xmlns:a16="http://schemas.microsoft.com/office/drawing/2014/main" id="{7DBBE176-E592-4853-8D26-15DB4FA3FEB1}"/>
              </a:ext>
            </a:extLst>
          </p:cNvPr>
          <p:cNvPicPr>
            <a:picLocks noChangeAspect="1"/>
          </p:cNvPicPr>
          <p:nvPr/>
        </p:nvPicPr>
        <p:blipFill>
          <a:blip r:embed="rId6"/>
          <a:stretch>
            <a:fillRect/>
          </a:stretch>
        </p:blipFill>
        <p:spPr>
          <a:xfrm>
            <a:off x="696062" y="1587542"/>
            <a:ext cx="835819" cy="819746"/>
          </a:xfrm>
          <a:prstGeom prst="rect">
            <a:avLst/>
          </a:prstGeom>
        </p:spPr>
      </p:pic>
      <p:pic>
        <p:nvPicPr>
          <p:cNvPr id="8" name="Picture 7">
            <a:extLst>
              <a:ext uri="{FF2B5EF4-FFF2-40B4-BE49-F238E27FC236}">
                <a16:creationId xmlns:a16="http://schemas.microsoft.com/office/drawing/2014/main" id="{D729646B-54C5-43E2-A5A8-B8FC0D861F1B}"/>
              </a:ext>
            </a:extLst>
          </p:cNvPr>
          <p:cNvPicPr>
            <a:picLocks noChangeAspect="1"/>
          </p:cNvPicPr>
          <p:nvPr/>
        </p:nvPicPr>
        <p:blipFill>
          <a:blip r:embed="rId7"/>
          <a:stretch>
            <a:fillRect/>
          </a:stretch>
        </p:blipFill>
        <p:spPr>
          <a:xfrm>
            <a:off x="6417452" y="1028527"/>
            <a:ext cx="1152386" cy="390639"/>
          </a:xfrm>
          <a:prstGeom prst="rect">
            <a:avLst/>
          </a:prstGeom>
        </p:spPr>
      </p:pic>
      <p:pic>
        <p:nvPicPr>
          <p:cNvPr id="9" name="Picture 8">
            <a:extLst>
              <a:ext uri="{FF2B5EF4-FFF2-40B4-BE49-F238E27FC236}">
                <a16:creationId xmlns:a16="http://schemas.microsoft.com/office/drawing/2014/main" id="{35E3CBC7-2839-43BB-AECB-892D3F9B1D56}"/>
              </a:ext>
            </a:extLst>
          </p:cNvPr>
          <p:cNvPicPr>
            <a:picLocks noChangeAspect="1"/>
          </p:cNvPicPr>
          <p:nvPr/>
        </p:nvPicPr>
        <p:blipFill>
          <a:blip r:embed="rId8"/>
          <a:stretch>
            <a:fillRect/>
          </a:stretch>
        </p:blipFill>
        <p:spPr>
          <a:xfrm>
            <a:off x="6521820" y="2811926"/>
            <a:ext cx="1197536" cy="497246"/>
          </a:xfrm>
          <a:prstGeom prst="rect">
            <a:avLst/>
          </a:prstGeom>
        </p:spPr>
      </p:pic>
      <p:pic>
        <p:nvPicPr>
          <p:cNvPr id="10" name="Picture 9">
            <a:extLst>
              <a:ext uri="{FF2B5EF4-FFF2-40B4-BE49-F238E27FC236}">
                <a16:creationId xmlns:a16="http://schemas.microsoft.com/office/drawing/2014/main" id="{04E50C54-035C-4D17-AF71-CAB97D760097}"/>
              </a:ext>
            </a:extLst>
          </p:cNvPr>
          <p:cNvPicPr>
            <a:picLocks noChangeAspect="1"/>
          </p:cNvPicPr>
          <p:nvPr/>
        </p:nvPicPr>
        <p:blipFill>
          <a:blip r:embed="rId9"/>
          <a:stretch>
            <a:fillRect/>
          </a:stretch>
        </p:blipFill>
        <p:spPr>
          <a:xfrm>
            <a:off x="4307621" y="3202193"/>
            <a:ext cx="882812" cy="1040847"/>
          </a:xfrm>
          <a:prstGeom prst="rect">
            <a:avLst/>
          </a:prstGeom>
        </p:spPr>
      </p:pic>
      <p:pic>
        <p:nvPicPr>
          <p:cNvPr id="11" name="Picture 10">
            <a:extLst>
              <a:ext uri="{FF2B5EF4-FFF2-40B4-BE49-F238E27FC236}">
                <a16:creationId xmlns:a16="http://schemas.microsoft.com/office/drawing/2014/main" id="{39001253-7D64-48E6-857B-28AB4289D2BA}"/>
              </a:ext>
            </a:extLst>
          </p:cNvPr>
          <p:cNvPicPr>
            <a:picLocks noChangeAspect="1"/>
          </p:cNvPicPr>
          <p:nvPr/>
        </p:nvPicPr>
        <p:blipFill>
          <a:blip r:embed="rId10"/>
          <a:stretch>
            <a:fillRect/>
          </a:stretch>
        </p:blipFill>
        <p:spPr>
          <a:xfrm>
            <a:off x="5515939" y="5737130"/>
            <a:ext cx="1644848" cy="417910"/>
          </a:xfrm>
          <a:prstGeom prst="rect">
            <a:avLst/>
          </a:prstGeom>
        </p:spPr>
      </p:pic>
      <p:pic>
        <p:nvPicPr>
          <p:cNvPr id="12" name="Picture 11">
            <a:extLst>
              <a:ext uri="{FF2B5EF4-FFF2-40B4-BE49-F238E27FC236}">
                <a16:creationId xmlns:a16="http://schemas.microsoft.com/office/drawing/2014/main" id="{118D9ECF-A13A-41B8-A873-5C6032289519}"/>
              </a:ext>
            </a:extLst>
          </p:cNvPr>
          <p:cNvPicPr>
            <a:picLocks noChangeAspect="1"/>
          </p:cNvPicPr>
          <p:nvPr/>
        </p:nvPicPr>
        <p:blipFill>
          <a:blip r:embed="rId11"/>
          <a:stretch>
            <a:fillRect/>
          </a:stretch>
        </p:blipFill>
        <p:spPr>
          <a:xfrm>
            <a:off x="3488557" y="4612770"/>
            <a:ext cx="1366242" cy="417910"/>
          </a:xfrm>
          <a:prstGeom prst="rect">
            <a:avLst/>
          </a:prstGeom>
        </p:spPr>
      </p:pic>
      <p:pic>
        <p:nvPicPr>
          <p:cNvPr id="13" name="Picture 12">
            <a:extLst>
              <a:ext uri="{FF2B5EF4-FFF2-40B4-BE49-F238E27FC236}">
                <a16:creationId xmlns:a16="http://schemas.microsoft.com/office/drawing/2014/main" id="{DE9E315F-9C93-438E-938A-A83122C78C67}"/>
              </a:ext>
            </a:extLst>
          </p:cNvPr>
          <p:cNvPicPr>
            <a:picLocks noChangeAspect="1"/>
          </p:cNvPicPr>
          <p:nvPr/>
        </p:nvPicPr>
        <p:blipFill>
          <a:blip r:embed="rId12"/>
          <a:stretch>
            <a:fillRect/>
          </a:stretch>
        </p:blipFill>
        <p:spPr>
          <a:xfrm>
            <a:off x="2776926" y="5125419"/>
            <a:ext cx="1393031" cy="616148"/>
          </a:xfrm>
          <a:prstGeom prst="rect">
            <a:avLst/>
          </a:prstGeom>
        </p:spPr>
      </p:pic>
      <p:pic>
        <p:nvPicPr>
          <p:cNvPr id="14" name="Picture 13">
            <a:extLst>
              <a:ext uri="{FF2B5EF4-FFF2-40B4-BE49-F238E27FC236}">
                <a16:creationId xmlns:a16="http://schemas.microsoft.com/office/drawing/2014/main" id="{FD7D35C5-53D4-4C24-9D52-D2CD0EDA9835}"/>
              </a:ext>
            </a:extLst>
          </p:cNvPr>
          <p:cNvPicPr>
            <a:picLocks noChangeAspect="1"/>
          </p:cNvPicPr>
          <p:nvPr/>
        </p:nvPicPr>
        <p:blipFill>
          <a:blip r:embed="rId13" cstate="email">
            <a:extLst>
              <a:ext uri="{28A0092B-C50C-407E-A947-70E740481C1C}">
                <a14:useLocalDpi xmlns:a14="http://schemas.microsoft.com/office/drawing/2010/main" val="0"/>
              </a:ext>
            </a:extLst>
          </a:blip>
          <a:stretch>
            <a:fillRect/>
          </a:stretch>
        </p:blipFill>
        <p:spPr>
          <a:xfrm>
            <a:off x="3132368" y="3266982"/>
            <a:ext cx="942975" cy="942975"/>
          </a:xfrm>
          <a:prstGeom prst="rect">
            <a:avLst/>
          </a:prstGeom>
        </p:spPr>
      </p:pic>
      <p:pic>
        <p:nvPicPr>
          <p:cNvPr id="15" name="Picture 14">
            <a:extLst>
              <a:ext uri="{FF2B5EF4-FFF2-40B4-BE49-F238E27FC236}">
                <a16:creationId xmlns:a16="http://schemas.microsoft.com/office/drawing/2014/main" id="{B50C88E4-AD39-4E04-8CAC-972B38CE7461}"/>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4021971" y="1987095"/>
            <a:ext cx="1108066" cy="1108066"/>
          </a:xfrm>
          <a:prstGeom prst="rect">
            <a:avLst/>
          </a:prstGeom>
        </p:spPr>
      </p:pic>
      <p:pic>
        <p:nvPicPr>
          <p:cNvPr id="16" name="Picture 15">
            <a:extLst>
              <a:ext uri="{FF2B5EF4-FFF2-40B4-BE49-F238E27FC236}">
                <a16:creationId xmlns:a16="http://schemas.microsoft.com/office/drawing/2014/main" id="{3608457E-D306-4D7B-A8BC-44D40B9FFFD8}"/>
              </a:ext>
            </a:extLst>
          </p:cNvPr>
          <p:cNvPicPr>
            <a:picLocks noChangeAspect="1"/>
          </p:cNvPicPr>
          <p:nvPr/>
        </p:nvPicPr>
        <p:blipFill>
          <a:blip r:embed="rId15"/>
          <a:stretch>
            <a:fillRect/>
          </a:stretch>
        </p:blipFill>
        <p:spPr>
          <a:xfrm>
            <a:off x="5177192" y="1430779"/>
            <a:ext cx="1573840" cy="863594"/>
          </a:xfrm>
          <a:prstGeom prst="rect">
            <a:avLst/>
          </a:prstGeom>
        </p:spPr>
      </p:pic>
      <p:pic>
        <p:nvPicPr>
          <p:cNvPr id="17" name="Picture 16">
            <a:extLst>
              <a:ext uri="{FF2B5EF4-FFF2-40B4-BE49-F238E27FC236}">
                <a16:creationId xmlns:a16="http://schemas.microsoft.com/office/drawing/2014/main" id="{77D98282-9BA1-4E64-9D6E-C0B3AE52E001}"/>
              </a:ext>
            </a:extLst>
          </p:cNvPr>
          <p:cNvPicPr>
            <a:picLocks noChangeAspect="1"/>
          </p:cNvPicPr>
          <p:nvPr/>
        </p:nvPicPr>
        <p:blipFill>
          <a:blip r:embed="rId16" cstate="email">
            <a:extLst>
              <a:ext uri="{28A0092B-C50C-407E-A947-70E740481C1C}">
                <a14:useLocalDpi xmlns:a14="http://schemas.microsoft.com/office/drawing/2010/main" val="0"/>
              </a:ext>
            </a:extLst>
          </a:blip>
          <a:stretch>
            <a:fillRect/>
          </a:stretch>
        </p:blipFill>
        <p:spPr>
          <a:xfrm>
            <a:off x="2074228" y="3277695"/>
            <a:ext cx="1005708" cy="1005708"/>
          </a:xfrm>
          <a:prstGeom prst="rect">
            <a:avLst/>
          </a:prstGeom>
        </p:spPr>
      </p:pic>
      <p:pic>
        <p:nvPicPr>
          <p:cNvPr id="18" name="Picture 17">
            <a:extLst>
              <a:ext uri="{FF2B5EF4-FFF2-40B4-BE49-F238E27FC236}">
                <a16:creationId xmlns:a16="http://schemas.microsoft.com/office/drawing/2014/main" id="{A0411786-3097-4BF0-9BF7-0E025C9C6A52}"/>
              </a:ext>
            </a:extLst>
          </p:cNvPr>
          <p:cNvPicPr>
            <a:picLocks noChangeAspect="1"/>
          </p:cNvPicPr>
          <p:nvPr/>
        </p:nvPicPr>
        <p:blipFill>
          <a:blip r:embed="rId17"/>
          <a:stretch>
            <a:fillRect/>
          </a:stretch>
        </p:blipFill>
        <p:spPr>
          <a:xfrm>
            <a:off x="296404" y="5041371"/>
            <a:ext cx="1594573" cy="602948"/>
          </a:xfrm>
          <a:prstGeom prst="rect">
            <a:avLst/>
          </a:prstGeom>
        </p:spPr>
      </p:pic>
      <p:pic>
        <p:nvPicPr>
          <p:cNvPr id="19" name="Picture 18">
            <a:extLst>
              <a:ext uri="{FF2B5EF4-FFF2-40B4-BE49-F238E27FC236}">
                <a16:creationId xmlns:a16="http://schemas.microsoft.com/office/drawing/2014/main" id="{607AA8D2-4FFE-4401-ADE6-1C431811974E}"/>
              </a:ext>
            </a:extLst>
          </p:cNvPr>
          <p:cNvPicPr>
            <a:picLocks noChangeAspect="1"/>
          </p:cNvPicPr>
          <p:nvPr/>
        </p:nvPicPr>
        <p:blipFill>
          <a:blip r:embed="rId18"/>
          <a:stretch>
            <a:fillRect/>
          </a:stretch>
        </p:blipFill>
        <p:spPr>
          <a:xfrm>
            <a:off x="5303029" y="3474349"/>
            <a:ext cx="978024" cy="906665"/>
          </a:xfrm>
          <a:prstGeom prst="rect">
            <a:avLst/>
          </a:prstGeom>
        </p:spPr>
      </p:pic>
      <p:pic>
        <p:nvPicPr>
          <p:cNvPr id="20" name="Picture 19">
            <a:extLst>
              <a:ext uri="{FF2B5EF4-FFF2-40B4-BE49-F238E27FC236}">
                <a16:creationId xmlns:a16="http://schemas.microsoft.com/office/drawing/2014/main" id="{359A8D8D-340F-4A70-8EB1-415C50ACC1A0}"/>
              </a:ext>
            </a:extLst>
          </p:cNvPr>
          <p:cNvPicPr>
            <a:picLocks noChangeAspect="1"/>
          </p:cNvPicPr>
          <p:nvPr/>
        </p:nvPicPr>
        <p:blipFill rotWithShape="1">
          <a:blip r:embed="rId19"/>
          <a:srcRect l="14316" t="18815" r="11128" b="20936"/>
          <a:stretch/>
        </p:blipFill>
        <p:spPr>
          <a:xfrm>
            <a:off x="1919140" y="1831813"/>
            <a:ext cx="2088913" cy="633006"/>
          </a:xfrm>
          <a:prstGeom prst="rect">
            <a:avLst/>
          </a:prstGeom>
        </p:spPr>
      </p:pic>
      <p:pic>
        <p:nvPicPr>
          <p:cNvPr id="21" name="Picture 20">
            <a:extLst>
              <a:ext uri="{FF2B5EF4-FFF2-40B4-BE49-F238E27FC236}">
                <a16:creationId xmlns:a16="http://schemas.microsoft.com/office/drawing/2014/main" id="{D883511E-527E-4769-82B8-1C1C035CFE73}"/>
              </a:ext>
            </a:extLst>
          </p:cNvPr>
          <p:cNvPicPr>
            <a:picLocks noChangeAspect="1"/>
          </p:cNvPicPr>
          <p:nvPr/>
        </p:nvPicPr>
        <p:blipFill>
          <a:blip r:embed="rId20"/>
          <a:stretch>
            <a:fillRect/>
          </a:stretch>
        </p:blipFill>
        <p:spPr>
          <a:xfrm>
            <a:off x="5412821" y="4569964"/>
            <a:ext cx="1257088" cy="942816"/>
          </a:xfrm>
          <a:prstGeom prst="rect">
            <a:avLst/>
          </a:prstGeom>
        </p:spPr>
      </p:pic>
      <p:pic>
        <p:nvPicPr>
          <p:cNvPr id="22" name="Picture 21">
            <a:extLst>
              <a:ext uri="{FF2B5EF4-FFF2-40B4-BE49-F238E27FC236}">
                <a16:creationId xmlns:a16="http://schemas.microsoft.com/office/drawing/2014/main" id="{EC2A9358-5AFA-4800-B343-5C1D7D9C28C4}"/>
              </a:ext>
            </a:extLst>
          </p:cNvPr>
          <p:cNvPicPr>
            <a:picLocks noChangeAspect="1"/>
          </p:cNvPicPr>
          <p:nvPr/>
        </p:nvPicPr>
        <p:blipFill>
          <a:blip r:embed="rId21"/>
          <a:stretch>
            <a:fillRect/>
          </a:stretch>
        </p:blipFill>
        <p:spPr>
          <a:xfrm>
            <a:off x="7374396" y="4617647"/>
            <a:ext cx="931427" cy="847447"/>
          </a:xfrm>
          <a:prstGeom prst="rect">
            <a:avLst/>
          </a:prstGeom>
        </p:spPr>
      </p:pic>
      <p:pic>
        <p:nvPicPr>
          <p:cNvPr id="23" name="Picture 22">
            <a:extLst>
              <a:ext uri="{FF2B5EF4-FFF2-40B4-BE49-F238E27FC236}">
                <a16:creationId xmlns:a16="http://schemas.microsoft.com/office/drawing/2014/main" id="{AB5C2279-5390-4EBB-809B-E9AF140CE3E7}"/>
              </a:ext>
            </a:extLst>
          </p:cNvPr>
          <p:cNvPicPr>
            <a:picLocks noChangeAspect="1"/>
          </p:cNvPicPr>
          <p:nvPr/>
        </p:nvPicPr>
        <p:blipFill>
          <a:blip r:embed="rId22"/>
          <a:stretch>
            <a:fillRect/>
          </a:stretch>
        </p:blipFill>
        <p:spPr>
          <a:xfrm>
            <a:off x="7795742" y="1115128"/>
            <a:ext cx="1314762" cy="871967"/>
          </a:xfrm>
          <a:prstGeom prst="rect">
            <a:avLst/>
          </a:prstGeom>
        </p:spPr>
      </p:pic>
      <p:pic>
        <p:nvPicPr>
          <p:cNvPr id="24" name="Picture 23">
            <a:extLst>
              <a:ext uri="{FF2B5EF4-FFF2-40B4-BE49-F238E27FC236}">
                <a16:creationId xmlns:a16="http://schemas.microsoft.com/office/drawing/2014/main" id="{9950F035-143D-441F-8E96-291A4F94E4E4}"/>
              </a:ext>
            </a:extLst>
          </p:cNvPr>
          <p:cNvPicPr>
            <a:picLocks noChangeAspect="1"/>
          </p:cNvPicPr>
          <p:nvPr/>
        </p:nvPicPr>
        <p:blipFill>
          <a:blip r:embed="rId23"/>
          <a:stretch>
            <a:fillRect/>
          </a:stretch>
        </p:blipFill>
        <p:spPr>
          <a:xfrm>
            <a:off x="5379403" y="2330323"/>
            <a:ext cx="1114591" cy="741709"/>
          </a:xfrm>
          <a:prstGeom prst="rect">
            <a:avLst/>
          </a:prstGeom>
        </p:spPr>
      </p:pic>
      <p:pic>
        <p:nvPicPr>
          <p:cNvPr id="25" name="Picture 24">
            <a:extLst>
              <a:ext uri="{FF2B5EF4-FFF2-40B4-BE49-F238E27FC236}">
                <a16:creationId xmlns:a16="http://schemas.microsoft.com/office/drawing/2014/main" id="{7217E1A2-F7B0-44A4-9473-D9D0FE653C00}"/>
              </a:ext>
            </a:extLst>
          </p:cNvPr>
          <p:cNvPicPr>
            <a:picLocks noChangeAspect="1"/>
          </p:cNvPicPr>
          <p:nvPr/>
        </p:nvPicPr>
        <p:blipFill>
          <a:blip r:embed="rId24"/>
          <a:stretch>
            <a:fillRect/>
          </a:stretch>
        </p:blipFill>
        <p:spPr>
          <a:xfrm>
            <a:off x="939134" y="3076795"/>
            <a:ext cx="853450" cy="853450"/>
          </a:xfrm>
          <a:prstGeom prst="rect">
            <a:avLst/>
          </a:prstGeom>
        </p:spPr>
      </p:pic>
      <p:pic>
        <p:nvPicPr>
          <p:cNvPr id="26" name="Picture 25" descr="A close up of a logo&#10;&#10;Description generated with very high confidence">
            <a:extLst>
              <a:ext uri="{FF2B5EF4-FFF2-40B4-BE49-F238E27FC236}">
                <a16:creationId xmlns:a16="http://schemas.microsoft.com/office/drawing/2014/main" id="{FADB2872-4B49-4160-AF6C-207F7342B7AD}"/>
              </a:ext>
            </a:extLst>
          </p:cNvPr>
          <p:cNvPicPr>
            <a:picLocks noChangeAspect="1"/>
          </p:cNvPicPr>
          <p:nvPr/>
        </p:nvPicPr>
        <p:blipFill>
          <a:blip r:embed="rId25" cstate="email">
            <a:extLst>
              <a:ext uri="{28A0092B-C50C-407E-A947-70E740481C1C}">
                <a14:useLocalDpi xmlns:a14="http://schemas.microsoft.com/office/drawing/2010/main" val="0"/>
              </a:ext>
            </a:extLst>
          </a:blip>
          <a:stretch>
            <a:fillRect/>
          </a:stretch>
        </p:blipFill>
        <p:spPr>
          <a:xfrm>
            <a:off x="2204041" y="1071861"/>
            <a:ext cx="1519110" cy="795108"/>
          </a:xfrm>
          <a:prstGeom prst="rect">
            <a:avLst/>
          </a:prstGeom>
        </p:spPr>
      </p:pic>
      <p:pic>
        <p:nvPicPr>
          <p:cNvPr id="27" name="Picture 26">
            <a:extLst>
              <a:ext uri="{FF2B5EF4-FFF2-40B4-BE49-F238E27FC236}">
                <a16:creationId xmlns:a16="http://schemas.microsoft.com/office/drawing/2014/main" id="{E5575666-EC4D-4B96-ACAB-638E2F14C6A4}"/>
              </a:ext>
            </a:extLst>
          </p:cNvPr>
          <p:cNvPicPr>
            <a:picLocks noChangeAspect="1"/>
          </p:cNvPicPr>
          <p:nvPr/>
        </p:nvPicPr>
        <p:blipFill>
          <a:blip r:embed="rId26"/>
          <a:stretch>
            <a:fillRect/>
          </a:stretch>
        </p:blipFill>
        <p:spPr>
          <a:xfrm>
            <a:off x="7016987" y="2061950"/>
            <a:ext cx="1454293" cy="551352"/>
          </a:xfrm>
          <a:prstGeom prst="rect">
            <a:avLst/>
          </a:prstGeom>
        </p:spPr>
      </p:pic>
      <p:pic>
        <p:nvPicPr>
          <p:cNvPr id="28" name="Picture 27">
            <a:extLst>
              <a:ext uri="{FF2B5EF4-FFF2-40B4-BE49-F238E27FC236}">
                <a16:creationId xmlns:a16="http://schemas.microsoft.com/office/drawing/2014/main" id="{1099CEAA-F08D-437E-89DB-691D3D4F220A}"/>
              </a:ext>
            </a:extLst>
          </p:cNvPr>
          <p:cNvPicPr>
            <a:picLocks noChangeAspect="1"/>
          </p:cNvPicPr>
          <p:nvPr/>
        </p:nvPicPr>
        <p:blipFill rotWithShape="1">
          <a:blip r:embed="rId27"/>
          <a:srcRect t="20419" b="21451"/>
          <a:stretch/>
        </p:blipFill>
        <p:spPr>
          <a:xfrm>
            <a:off x="1169910" y="4349662"/>
            <a:ext cx="2023222" cy="705655"/>
          </a:xfrm>
          <a:prstGeom prst="rect">
            <a:avLst/>
          </a:prstGeom>
        </p:spPr>
      </p:pic>
      <p:pic>
        <p:nvPicPr>
          <p:cNvPr id="29" name="Picture 28">
            <a:extLst>
              <a:ext uri="{FF2B5EF4-FFF2-40B4-BE49-F238E27FC236}">
                <a16:creationId xmlns:a16="http://schemas.microsoft.com/office/drawing/2014/main" id="{EA6F0FCA-01B6-4E70-A1D8-6F82C1E4BC28}"/>
              </a:ext>
            </a:extLst>
          </p:cNvPr>
          <p:cNvPicPr>
            <a:picLocks noChangeAspect="1"/>
          </p:cNvPicPr>
          <p:nvPr/>
        </p:nvPicPr>
        <p:blipFill>
          <a:blip r:embed="rId28"/>
          <a:stretch>
            <a:fillRect/>
          </a:stretch>
        </p:blipFill>
        <p:spPr>
          <a:xfrm>
            <a:off x="111792" y="2636351"/>
            <a:ext cx="1963798" cy="323742"/>
          </a:xfrm>
          <a:prstGeom prst="rect">
            <a:avLst/>
          </a:prstGeom>
        </p:spPr>
      </p:pic>
      <p:pic>
        <p:nvPicPr>
          <p:cNvPr id="30" name="Picture 29">
            <a:extLst>
              <a:ext uri="{FF2B5EF4-FFF2-40B4-BE49-F238E27FC236}">
                <a16:creationId xmlns:a16="http://schemas.microsoft.com/office/drawing/2014/main" id="{899F9B37-0715-45A3-B4DA-B929C58049C1}"/>
              </a:ext>
            </a:extLst>
          </p:cNvPr>
          <p:cNvPicPr>
            <a:picLocks noChangeAspect="1"/>
          </p:cNvPicPr>
          <p:nvPr/>
        </p:nvPicPr>
        <p:blipFill>
          <a:blip r:embed="rId29"/>
          <a:stretch>
            <a:fillRect/>
          </a:stretch>
        </p:blipFill>
        <p:spPr>
          <a:xfrm>
            <a:off x="105211" y="4008902"/>
            <a:ext cx="978024" cy="978024"/>
          </a:xfrm>
          <a:prstGeom prst="rect">
            <a:avLst/>
          </a:prstGeom>
        </p:spPr>
      </p:pic>
      <p:pic>
        <p:nvPicPr>
          <p:cNvPr id="31" name="Picture 2" descr="Elphinstone Pty Ltd">
            <a:extLst>
              <a:ext uri="{FF2B5EF4-FFF2-40B4-BE49-F238E27FC236}">
                <a16:creationId xmlns:a16="http://schemas.microsoft.com/office/drawing/2014/main" id="{AEF916F3-1511-4D6D-ADE7-E75056DB5F43}"/>
              </a:ext>
            </a:extLst>
          </p:cNvPr>
          <p:cNvPicPr>
            <a:picLocks noChangeAspect="1" noChangeArrowheads="1"/>
          </p:cNvPicPr>
          <p:nvPr/>
        </p:nvPicPr>
        <p:blipFill>
          <a:blip r:embed="rId30" cstate="email">
            <a:extLst>
              <a:ext uri="{28A0092B-C50C-407E-A947-70E740481C1C}">
                <a14:useLocalDpi xmlns:a14="http://schemas.microsoft.com/office/drawing/2010/main" val="0"/>
              </a:ext>
            </a:extLst>
          </a:blip>
          <a:srcRect/>
          <a:stretch>
            <a:fillRect/>
          </a:stretch>
        </p:blipFill>
        <p:spPr bwMode="auto">
          <a:xfrm>
            <a:off x="3304633" y="5808957"/>
            <a:ext cx="1933548" cy="692165"/>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a:extLst>
              <a:ext uri="{FF2B5EF4-FFF2-40B4-BE49-F238E27FC236}">
                <a16:creationId xmlns:a16="http://schemas.microsoft.com/office/drawing/2014/main" id="{FD856B71-50FB-4353-9316-6DB1FC7D7C72}"/>
              </a:ext>
            </a:extLst>
          </p:cNvPr>
          <p:cNvPicPr>
            <a:picLocks noChangeAspect="1"/>
          </p:cNvPicPr>
          <p:nvPr/>
        </p:nvPicPr>
        <p:blipFill>
          <a:blip r:embed="rId31"/>
          <a:stretch>
            <a:fillRect/>
          </a:stretch>
        </p:blipFill>
        <p:spPr>
          <a:xfrm>
            <a:off x="6289102" y="3474349"/>
            <a:ext cx="1566643" cy="960729"/>
          </a:xfrm>
          <a:prstGeom prst="rect">
            <a:avLst/>
          </a:prstGeom>
        </p:spPr>
      </p:pic>
      <p:pic>
        <p:nvPicPr>
          <p:cNvPr id="33" name="Picture 32">
            <a:extLst>
              <a:ext uri="{FF2B5EF4-FFF2-40B4-BE49-F238E27FC236}">
                <a16:creationId xmlns:a16="http://schemas.microsoft.com/office/drawing/2014/main" id="{73198430-2AED-4ACF-BFE2-11C82E91171F}"/>
              </a:ext>
            </a:extLst>
          </p:cNvPr>
          <p:cNvPicPr>
            <a:picLocks noChangeAspect="1"/>
          </p:cNvPicPr>
          <p:nvPr/>
        </p:nvPicPr>
        <p:blipFill rotWithShape="1">
          <a:blip r:embed="rId32"/>
          <a:srcRect b="34763"/>
          <a:stretch/>
        </p:blipFill>
        <p:spPr>
          <a:xfrm>
            <a:off x="816114" y="5790545"/>
            <a:ext cx="1809750" cy="528170"/>
          </a:xfrm>
          <a:prstGeom prst="rect">
            <a:avLst/>
          </a:prstGeom>
        </p:spPr>
      </p:pic>
    </p:spTree>
    <p:extLst>
      <p:ext uri="{BB962C8B-B14F-4D97-AF65-F5344CB8AC3E}">
        <p14:creationId xmlns:p14="http://schemas.microsoft.com/office/powerpoint/2010/main" val="25674664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D726560D-742B-4A45-B382-9368DFDF8755}"/>
              </a:ext>
            </a:extLst>
          </p:cNvPr>
          <p:cNvSpPr txBox="1"/>
          <p:nvPr/>
        </p:nvSpPr>
        <p:spPr>
          <a:xfrm>
            <a:off x="0" y="1442741"/>
            <a:ext cx="5821229" cy="2445876"/>
          </a:xfrm>
          <a:prstGeom prst="rect">
            <a:avLst/>
          </a:prstGeom>
        </p:spPr>
        <p:txBody>
          <a:bodyPr vert="horz" lIns="68580" tIns="34290" rIns="68580" bIns="34290" rtlCol="0" anchor="ctr">
            <a:normAutofit/>
          </a:bodyPr>
          <a:lstStyle/>
          <a:p>
            <a:pPr algn="ctr">
              <a:lnSpc>
                <a:spcPct val="90000"/>
              </a:lnSpc>
              <a:spcAft>
                <a:spcPts val="450"/>
              </a:spcAft>
            </a:pPr>
            <a:r>
              <a:rPr lang="en-US" sz="3200" b="1" dirty="0">
                <a:latin typeface="+mj-lt"/>
                <a:ea typeface="+mj-ea"/>
                <a:cs typeface="+mj-cs"/>
              </a:rPr>
              <a:t>- Melbourne Health -</a:t>
            </a:r>
          </a:p>
          <a:p>
            <a:pPr algn="ctr">
              <a:lnSpc>
                <a:spcPct val="90000"/>
              </a:lnSpc>
              <a:spcAft>
                <a:spcPts val="450"/>
              </a:spcAft>
            </a:pPr>
            <a:r>
              <a:rPr lang="en-US" sz="3200" b="1" dirty="0">
                <a:latin typeface="+mj-lt"/>
                <a:ea typeface="+mj-ea"/>
                <a:cs typeface="+mj-cs"/>
              </a:rPr>
              <a:t>All Aboard EDI (Pilot) Project</a:t>
            </a:r>
          </a:p>
        </p:txBody>
      </p:sp>
      <p:sp>
        <p:nvSpPr>
          <p:cNvPr id="3" name="TextBox 2">
            <a:extLst>
              <a:ext uri="{FF2B5EF4-FFF2-40B4-BE49-F238E27FC236}">
                <a16:creationId xmlns:a16="http://schemas.microsoft.com/office/drawing/2014/main" id="{9306C241-8783-49C7-A323-6566D4B6054F}"/>
              </a:ext>
            </a:extLst>
          </p:cNvPr>
          <p:cNvSpPr txBox="1"/>
          <p:nvPr/>
        </p:nvSpPr>
        <p:spPr>
          <a:xfrm>
            <a:off x="5976007" y="2552351"/>
            <a:ext cx="2978580" cy="2356035"/>
          </a:xfrm>
          <a:prstGeom prst="rect">
            <a:avLst/>
          </a:prstGeom>
        </p:spPr>
        <p:txBody>
          <a:bodyPr vert="horz" lIns="68580" tIns="34290" rIns="68580" bIns="34290" rtlCol="0" anchor="ctr">
            <a:normAutofit fontScale="92500"/>
          </a:bodyPr>
          <a:lstStyle/>
          <a:p>
            <a:pPr indent="-171450">
              <a:lnSpc>
                <a:spcPct val="90000"/>
              </a:lnSpc>
              <a:spcAft>
                <a:spcPts val="450"/>
              </a:spcAft>
              <a:buFont typeface="Arial" panose="020B0604020202020204" pitchFamily="34" charset="0"/>
              <a:buChar char="•"/>
            </a:pPr>
            <a:endParaRPr lang="en-US" sz="1800" dirty="0"/>
          </a:p>
          <a:p>
            <a:pPr>
              <a:lnSpc>
                <a:spcPct val="90000"/>
              </a:lnSpc>
              <a:spcAft>
                <a:spcPts val="450"/>
              </a:spcAft>
            </a:pPr>
            <a:r>
              <a:rPr lang="en-US" sz="1800" dirty="0"/>
              <a:t>Designed to focus on improving the capability of suppliers into the healthcare sector to become eProcurement ready and able to supply through electronic data interchange (EDI) protocols.</a:t>
            </a:r>
          </a:p>
          <a:p>
            <a:pPr indent="-171450">
              <a:lnSpc>
                <a:spcPct val="90000"/>
              </a:lnSpc>
              <a:spcAft>
                <a:spcPts val="450"/>
              </a:spcAft>
              <a:buFont typeface="Arial" panose="020B0604020202020204" pitchFamily="34" charset="0"/>
              <a:buChar char="•"/>
            </a:pPr>
            <a:endParaRPr lang="en-US" sz="1800" dirty="0"/>
          </a:p>
          <a:p>
            <a:pPr>
              <a:lnSpc>
                <a:spcPct val="90000"/>
              </a:lnSpc>
              <a:spcAft>
                <a:spcPts val="450"/>
              </a:spcAft>
            </a:pPr>
            <a:endParaRPr lang="en-US" sz="1800" dirty="0"/>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p:txBody>
      </p:sp>
      <p:sp>
        <p:nvSpPr>
          <p:cNvPr id="12" name="TextBox 11">
            <a:extLst>
              <a:ext uri="{FF2B5EF4-FFF2-40B4-BE49-F238E27FC236}">
                <a16:creationId xmlns:a16="http://schemas.microsoft.com/office/drawing/2014/main" id="{9DF1D753-2315-4D8A-A417-A0F9C13DF46F}"/>
              </a:ext>
            </a:extLst>
          </p:cNvPr>
          <p:cNvSpPr txBox="1"/>
          <p:nvPr/>
        </p:nvSpPr>
        <p:spPr>
          <a:xfrm>
            <a:off x="0" y="4859868"/>
            <a:ext cx="1832175" cy="369332"/>
          </a:xfrm>
          <a:prstGeom prst="rect">
            <a:avLst/>
          </a:prstGeom>
          <a:noFill/>
        </p:spPr>
        <p:txBody>
          <a:bodyPr wrap="square" rtlCol="0">
            <a:spAutoFit/>
          </a:bodyPr>
          <a:lstStyle/>
          <a:p>
            <a:r>
              <a:rPr lang="en-AU" sz="1800" b="1" dirty="0"/>
              <a:t>Supporters:</a:t>
            </a:r>
          </a:p>
        </p:txBody>
      </p:sp>
      <p:sp>
        <p:nvSpPr>
          <p:cNvPr id="4" name="Rectangle 3">
            <a:extLst>
              <a:ext uri="{FF2B5EF4-FFF2-40B4-BE49-F238E27FC236}">
                <a16:creationId xmlns:a16="http://schemas.microsoft.com/office/drawing/2014/main" id="{0E94B31F-EEA9-4A24-8E38-F3A11ECFA7BC}"/>
              </a:ext>
            </a:extLst>
          </p:cNvPr>
          <p:cNvSpPr/>
          <p:nvPr/>
        </p:nvSpPr>
        <p:spPr bwMode="auto">
          <a:xfrm>
            <a:off x="0" y="5229200"/>
            <a:ext cx="9180512" cy="1296144"/>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charset="-128"/>
            </a:endParaRPr>
          </a:p>
        </p:txBody>
      </p:sp>
      <p:pic>
        <p:nvPicPr>
          <p:cNvPr id="7" name="Picture 6">
            <a:extLst>
              <a:ext uri="{FF2B5EF4-FFF2-40B4-BE49-F238E27FC236}">
                <a16:creationId xmlns:a16="http://schemas.microsoft.com/office/drawing/2014/main" id="{CE44EF80-3B44-4E2C-915E-0467BD7AE85F}"/>
              </a:ext>
            </a:extLst>
          </p:cNvPr>
          <p:cNvPicPr>
            <a:picLocks noChangeAspect="1"/>
          </p:cNvPicPr>
          <p:nvPr/>
        </p:nvPicPr>
        <p:blipFill rotWithShape="1">
          <a:blip r:embed="rId2"/>
          <a:srcRect l="15894"/>
          <a:stretch/>
        </p:blipFill>
        <p:spPr>
          <a:xfrm>
            <a:off x="1691680" y="5365824"/>
            <a:ext cx="7262906" cy="791111"/>
          </a:xfrm>
          <a:prstGeom prst="rect">
            <a:avLst/>
          </a:prstGeom>
        </p:spPr>
      </p:pic>
      <p:pic>
        <p:nvPicPr>
          <p:cNvPr id="6" name="Picture 5" descr="A close up of a logo&#10;&#10;Description generated with high confidence">
            <a:extLst>
              <a:ext uri="{FF2B5EF4-FFF2-40B4-BE49-F238E27FC236}">
                <a16:creationId xmlns:a16="http://schemas.microsoft.com/office/drawing/2014/main" id="{8A5A9FE5-DB2F-4F40-B0CA-7632C6A0CC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912" y="5550014"/>
            <a:ext cx="1276350" cy="476250"/>
          </a:xfrm>
          <a:prstGeom prst="rect">
            <a:avLst/>
          </a:prstGeom>
        </p:spPr>
      </p:pic>
    </p:spTree>
    <p:extLst>
      <p:ext uri="{BB962C8B-B14F-4D97-AF65-F5344CB8AC3E}">
        <p14:creationId xmlns:p14="http://schemas.microsoft.com/office/powerpoint/2010/main" val="63063734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8A10833-25BF-470C-B6D3-7DD8B4CC8CC1}"/>
              </a:ext>
            </a:extLst>
          </p:cNvPr>
          <p:cNvSpPr txBox="1"/>
          <p:nvPr/>
        </p:nvSpPr>
        <p:spPr>
          <a:xfrm>
            <a:off x="373979" y="2124232"/>
            <a:ext cx="8263829" cy="4150122"/>
          </a:xfrm>
          <a:prstGeom prst="rect">
            <a:avLst/>
          </a:prstGeom>
        </p:spPr>
        <p:txBody>
          <a:bodyPr vert="horz" lIns="68580" tIns="34290" rIns="68580" bIns="34290" rtlCol="0" anchor="ctr">
            <a:normAutofit/>
          </a:bodyPr>
          <a:lstStyle/>
          <a:p>
            <a:pPr>
              <a:lnSpc>
                <a:spcPct val="90000"/>
              </a:lnSpc>
              <a:spcAft>
                <a:spcPts val="450"/>
              </a:spcAft>
            </a:pPr>
            <a:r>
              <a:rPr lang="en-US" sz="1800" dirty="0"/>
              <a:t>Melbourne Health Logistics is responsible for the provision of healthcare product supply and is working in conjunction with other healthcare suppliers such as South West Heath for supply chain efficiencies.</a:t>
            </a:r>
          </a:p>
          <a:p>
            <a:pPr indent="-171450">
              <a:lnSpc>
                <a:spcPct val="90000"/>
              </a:lnSpc>
              <a:spcAft>
                <a:spcPts val="450"/>
              </a:spcAft>
              <a:buFont typeface="Arial" panose="020B0604020202020204" pitchFamily="34" charset="0"/>
              <a:buChar char="•"/>
            </a:pPr>
            <a:endParaRPr lang="en-US" sz="1800" dirty="0"/>
          </a:p>
          <a:p>
            <a:pPr>
              <a:lnSpc>
                <a:spcPct val="90000"/>
              </a:lnSpc>
              <a:spcAft>
                <a:spcPts val="450"/>
              </a:spcAft>
            </a:pPr>
            <a:r>
              <a:rPr lang="en-US" sz="1800" dirty="0"/>
              <a:t>Currently implementing a new Warehouse Management System (WMS) as part of an eProcurement refresh project where all suppliers will need to be EDI capable.</a:t>
            </a:r>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a:p>
            <a:pPr indent="-171450">
              <a:lnSpc>
                <a:spcPct val="90000"/>
              </a:lnSpc>
              <a:spcAft>
                <a:spcPts val="450"/>
              </a:spcAft>
              <a:buFont typeface="Arial" panose="020B0604020202020204" pitchFamily="34" charset="0"/>
              <a:buChar char="•"/>
            </a:pPr>
            <a:endParaRPr lang="en-US" sz="1800" dirty="0"/>
          </a:p>
        </p:txBody>
      </p:sp>
      <p:sp>
        <p:nvSpPr>
          <p:cNvPr id="7" name="TextBox 6">
            <a:extLst>
              <a:ext uri="{FF2B5EF4-FFF2-40B4-BE49-F238E27FC236}">
                <a16:creationId xmlns:a16="http://schemas.microsoft.com/office/drawing/2014/main" id="{BF0A62D0-6DEB-4C08-8E98-01A5D2F8C8E8}"/>
              </a:ext>
            </a:extLst>
          </p:cNvPr>
          <p:cNvSpPr txBox="1"/>
          <p:nvPr/>
        </p:nvSpPr>
        <p:spPr>
          <a:xfrm>
            <a:off x="7126" y="4733768"/>
            <a:ext cx="1832175" cy="369332"/>
          </a:xfrm>
          <a:prstGeom prst="rect">
            <a:avLst/>
          </a:prstGeom>
          <a:noFill/>
        </p:spPr>
        <p:txBody>
          <a:bodyPr wrap="square" rtlCol="0">
            <a:spAutoFit/>
          </a:bodyPr>
          <a:lstStyle/>
          <a:p>
            <a:r>
              <a:rPr lang="en-AU" sz="1800" b="1" dirty="0"/>
              <a:t>Supporters:</a:t>
            </a:r>
          </a:p>
        </p:txBody>
      </p:sp>
      <p:sp>
        <p:nvSpPr>
          <p:cNvPr id="3" name="TextBox 2">
            <a:extLst>
              <a:ext uri="{FF2B5EF4-FFF2-40B4-BE49-F238E27FC236}">
                <a16:creationId xmlns:a16="http://schemas.microsoft.com/office/drawing/2014/main" id="{37EDC830-33AB-4186-8FE4-B4974490150C}"/>
              </a:ext>
            </a:extLst>
          </p:cNvPr>
          <p:cNvSpPr txBox="1"/>
          <p:nvPr/>
        </p:nvSpPr>
        <p:spPr>
          <a:xfrm>
            <a:off x="423711" y="1350022"/>
            <a:ext cx="8164363" cy="523220"/>
          </a:xfrm>
          <a:prstGeom prst="rect">
            <a:avLst/>
          </a:prstGeom>
          <a:noFill/>
        </p:spPr>
        <p:txBody>
          <a:bodyPr wrap="square" rtlCol="0">
            <a:spAutoFit/>
          </a:bodyPr>
          <a:lstStyle/>
          <a:p>
            <a:r>
              <a:rPr lang="en-AU" sz="2800" b="1" dirty="0"/>
              <a:t>WHY</a:t>
            </a:r>
            <a:r>
              <a:rPr lang="en-AU" sz="2800" dirty="0"/>
              <a:t> – Australian Market perspective</a:t>
            </a:r>
          </a:p>
        </p:txBody>
      </p:sp>
      <p:sp>
        <p:nvSpPr>
          <p:cNvPr id="6" name="Rectangle 5">
            <a:extLst>
              <a:ext uri="{FF2B5EF4-FFF2-40B4-BE49-F238E27FC236}">
                <a16:creationId xmlns:a16="http://schemas.microsoft.com/office/drawing/2014/main" id="{C6AE797A-12A0-4523-88BB-F4E70A07A702}"/>
              </a:ext>
            </a:extLst>
          </p:cNvPr>
          <p:cNvSpPr/>
          <p:nvPr/>
        </p:nvSpPr>
        <p:spPr bwMode="auto">
          <a:xfrm>
            <a:off x="0" y="5229200"/>
            <a:ext cx="9180512" cy="1296144"/>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AU" sz="2400" b="0" i="0" u="none" strike="noStrike" cap="none" normalizeH="0" baseline="0">
              <a:ln>
                <a:noFill/>
              </a:ln>
              <a:solidFill>
                <a:schemeClr val="tx1"/>
              </a:solidFill>
              <a:effectLst/>
              <a:latin typeface="Arial" charset="0"/>
              <a:ea typeface="ＭＳ Ｐゴシック" charset="-128"/>
            </a:endParaRPr>
          </a:p>
        </p:txBody>
      </p:sp>
      <p:pic>
        <p:nvPicPr>
          <p:cNvPr id="9" name="Picture 8">
            <a:extLst>
              <a:ext uri="{FF2B5EF4-FFF2-40B4-BE49-F238E27FC236}">
                <a16:creationId xmlns:a16="http://schemas.microsoft.com/office/drawing/2014/main" id="{18B4D01C-0F58-40B5-8AEA-07BDAB6A5BA2}"/>
              </a:ext>
            </a:extLst>
          </p:cNvPr>
          <p:cNvPicPr>
            <a:picLocks noChangeAspect="1"/>
          </p:cNvPicPr>
          <p:nvPr/>
        </p:nvPicPr>
        <p:blipFill rotWithShape="1">
          <a:blip r:embed="rId2"/>
          <a:srcRect l="15894"/>
          <a:stretch/>
        </p:blipFill>
        <p:spPr>
          <a:xfrm>
            <a:off x="1646254" y="5335311"/>
            <a:ext cx="7262906" cy="791111"/>
          </a:xfrm>
          <a:prstGeom prst="rect">
            <a:avLst/>
          </a:prstGeom>
        </p:spPr>
      </p:pic>
      <p:pic>
        <p:nvPicPr>
          <p:cNvPr id="10" name="Picture 9" descr="A close up of a logo&#10;&#10;Description generated with high confidence">
            <a:extLst>
              <a:ext uri="{FF2B5EF4-FFF2-40B4-BE49-F238E27FC236}">
                <a16:creationId xmlns:a16="http://schemas.microsoft.com/office/drawing/2014/main" id="{DB176DB9-431A-4CD8-B0EC-F881A9907C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9414" y="5513432"/>
            <a:ext cx="1317290" cy="491526"/>
          </a:xfrm>
          <a:prstGeom prst="rect">
            <a:avLst/>
          </a:prstGeom>
        </p:spPr>
      </p:pic>
    </p:spTree>
    <p:extLst>
      <p:ext uri="{BB962C8B-B14F-4D97-AF65-F5344CB8AC3E}">
        <p14:creationId xmlns:p14="http://schemas.microsoft.com/office/powerpoint/2010/main" val="41764619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B5CF9F3-ACDB-4A3E-BAAB-54D4F750794C}"/>
              </a:ext>
            </a:extLst>
          </p:cNvPr>
          <p:cNvSpPr txBox="1">
            <a:spLocks/>
          </p:cNvSpPr>
          <p:nvPr/>
        </p:nvSpPr>
        <p:spPr>
          <a:xfrm>
            <a:off x="250824" y="1412875"/>
            <a:ext cx="8641656" cy="576263"/>
          </a:xfrm>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r>
              <a:rPr lang="en-AU" b="1" dirty="0"/>
              <a:t>WHY – A Global Perspective</a:t>
            </a:r>
          </a:p>
        </p:txBody>
      </p:sp>
      <p:sp>
        <p:nvSpPr>
          <p:cNvPr id="3" name="Text Placeholder 2">
            <a:extLst>
              <a:ext uri="{FF2B5EF4-FFF2-40B4-BE49-F238E27FC236}">
                <a16:creationId xmlns:a16="http://schemas.microsoft.com/office/drawing/2014/main" id="{3BA5A6AE-84E7-4258-A232-6D041281226F}"/>
              </a:ext>
            </a:extLst>
          </p:cNvPr>
          <p:cNvSpPr txBox="1">
            <a:spLocks/>
          </p:cNvSpPr>
          <p:nvPr/>
        </p:nvSpPr>
        <p:spPr>
          <a:xfrm>
            <a:off x="250825" y="1989138"/>
            <a:ext cx="8641655" cy="4248174"/>
          </a:xfrm>
        </p:spPr>
        <p:txBody>
          <a:bodyPr/>
          <a:lstStyle>
            <a:defPPr>
              <a:defRPr lang="en-US"/>
            </a:defPPr>
            <a:lvl1pPr algn="l" rtl="0" fontAlgn="base">
              <a:spcBef>
                <a:spcPct val="0"/>
              </a:spcBef>
              <a:spcAft>
                <a:spcPct val="0"/>
              </a:spcAft>
              <a:defRPr sz="2400" kern="1200">
                <a:solidFill>
                  <a:schemeClr val="tx1"/>
                </a:solidFill>
                <a:latin typeface="Arial" charset="0"/>
                <a:ea typeface="ＭＳ Ｐゴシック" charset="0"/>
                <a:cs typeface="ＭＳ Ｐゴシック" charset="0"/>
              </a:defRPr>
            </a:lvl1pPr>
            <a:lvl2pPr marL="457200" algn="l" rtl="0" fontAlgn="base">
              <a:spcBef>
                <a:spcPct val="0"/>
              </a:spcBef>
              <a:spcAft>
                <a:spcPct val="0"/>
              </a:spcAft>
              <a:defRPr sz="2400" kern="1200">
                <a:solidFill>
                  <a:schemeClr val="tx1"/>
                </a:solidFill>
                <a:latin typeface="Arial" charset="0"/>
                <a:ea typeface="ＭＳ Ｐゴシック" charset="0"/>
                <a:cs typeface="ＭＳ Ｐゴシック" charset="0"/>
              </a:defRPr>
            </a:lvl2pPr>
            <a:lvl3pPr marL="914400" algn="l" rtl="0" fontAlgn="base">
              <a:spcBef>
                <a:spcPct val="0"/>
              </a:spcBef>
              <a:spcAft>
                <a:spcPct val="0"/>
              </a:spcAft>
              <a:defRPr sz="2400" kern="1200">
                <a:solidFill>
                  <a:schemeClr val="tx1"/>
                </a:solidFill>
                <a:latin typeface="Arial" charset="0"/>
                <a:ea typeface="ＭＳ Ｐゴシック" charset="0"/>
                <a:cs typeface="ＭＳ Ｐゴシック" charset="0"/>
              </a:defRPr>
            </a:lvl3pPr>
            <a:lvl4pPr marL="1371600" algn="l" rtl="0" fontAlgn="base">
              <a:spcBef>
                <a:spcPct val="0"/>
              </a:spcBef>
              <a:spcAft>
                <a:spcPct val="0"/>
              </a:spcAft>
              <a:defRPr sz="2400" kern="1200">
                <a:solidFill>
                  <a:schemeClr val="tx1"/>
                </a:solidFill>
                <a:latin typeface="Arial" charset="0"/>
                <a:ea typeface="ＭＳ Ｐゴシック" charset="0"/>
                <a:cs typeface="ＭＳ Ｐゴシック" charset="0"/>
              </a:defRPr>
            </a:lvl4pPr>
            <a:lvl5pPr marL="1828800" algn="l" rtl="0" fontAlgn="base">
              <a:spcBef>
                <a:spcPct val="0"/>
              </a:spcBef>
              <a:spcAft>
                <a:spcPct val="0"/>
              </a:spcAft>
              <a:defRPr sz="2400" kern="1200">
                <a:solidFill>
                  <a:schemeClr val="tx1"/>
                </a:solidFill>
                <a:latin typeface="Arial" charset="0"/>
                <a:ea typeface="ＭＳ Ｐゴシック" charset="0"/>
                <a:cs typeface="ＭＳ Ｐゴシック" charset="0"/>
              </a:defRPr>
            </a:lvl5pPr>
            <a:lvl6pPr marL="2286000" algn="l" defTabSz="457200" rtl="0" eaLnBrk="1" latinLnBrk="0" hangingPunct="1">
              <a:defRPr sz="2400" kern="1200">
                <a:solidFill>
                  <a:schemeClr val="tx1"/>
                </a:solidFill>
                <a:latin typeface="Arial" charset="0"/>
                <a:ea typeface="ＭＳ Ｐゴシック" charset="0"/>
                <a:cs typeface="ＭＳ Ｐゴシック" charset="0"/>
              </a:defRPr>
            </a:lvl6pPr>
            <a:lvl7pPr marL="2743200" algn="l" defTabSz="457200" rtl="0" eaLnBrk="1" latinLnBrk="0" hangingPunct="1">
              <a:defRPr sz="2400" kern="1200">
                <a:solidFill>
                  <a:schemeClr val="tx1"/>
                </a:solidFill>
                <a:latin typeface="Arial" charset="0"/>
                <a:ea typeface="ＭＳ Ｐゴシック" charset="0"/>
                <a:cs typeface="ＭＳ Ｐゴシック" charset="0"/>
              </a:defRPr>
            </a:lvl7pPr>
            <a:lvl8pPr marL="3200400" algn="l" defTabSz="457200" rtl="0" eaLnBrk="1" latinLnBrk="0" hangingPunct="1">
              <a:defRPr sz="2400" kern="1200">
                <a:solidFill>
                  <a:schemeClr val="tx1"/>
                </a:solidFill>
                <a:latin typeface="Arial" charset="0"/>
                <a:ea typeface="ＭＳ Ｐゴシック" charset="0"/>
                <a:cs typeface="ＭＳ Ｐゴシック" charset="0"/>
              </a:defRPr>
            </a:lvl8pPr>
            <a:lvl9pPr marL="3657600" algn="l" defTabSz="457200" rtl="0" eaLnBrk="1" latinLnBrk="0" hangingPunct="1">
              <a:defRPr sz="2400" kern="1200">
                <a:solidFill>
                  <a:schemeClr val="tx1"/>
                </a:solidFill>
                <a:latin typeface="Arial" charset="0"/>
                <a:ea typeface="ＭＳ Ｐゴシック" charset="0"/>
                <a:cs typeface="ＭＳ Ｐゴシック" charset="0"/>
              </a:defRPr>
            </a:lvl9pPr>
          </a:lstStyle>
          <a:p>
            <a:r>
              <a:rPr lang="en-AU" sz="2000" b="1" i="1" dirty="0"/>
              <a:t>Supply chain management and optimization has become a priority area for global health systems due to increasing complexity of healthcare supply chains and the availability of IT solutions capable of automated supply chain management and advanced analytics. </a:t>
            </a:r>
          </a:p>
          <a:p>
            <a:endParaRPr lang="en-AU" sz="2000" b="1" i="1" dirty="0"/>
          </a:p>
          <a:p>
            <a:r>
              <a:rPr lang="en-AU" sz="2000" b="1" i="1" dirty="0"/>
              <a:t>Enabling end-to-end supply chain visibility, facilitating effective product recalls, tracking of medical products, enhancing inventory management, supporting regulatory compliance, and automating reimbursement and replenishment processes. </a:t>
            </a:r>
          </a:p>
          <a:p>
            <a:endParaRPr lang="en-AU" b="1" dirty="0"/>
          </a:p>
          <a:p>
            <a:endParaRPr lang="en-AU" b="1" dirty="0"/>
          </a:p>
          <a:p>
            <a:r>
              <a:rPr lang="en-AU" sz="1200" b="1" dirty="0"/>
              <a:t>SOURCE: </a:t>
            </a:r>
          </a:p>
          <a:p>
            <a:r>
              <a:rPr lang="en-AU" sz="1100" dirty="0"/>
              <a:t>Models for Global Medical Device Supply Chains Standards – IVEY Business School, International Centre for Health Innovation</a:t>
            </a:r>
          </a:p>
        </p:txBody>
      </p:sp>
    </p:spTree>
    <p:extLst>
      <p:ext uri="{BB962C8B-B14F-4D97-AF65-F5344CB8AC3E}">
        <p14:creationId xmlns:p14="http://schemas.microsoft.com/office/powerpoint/2010/main" val="20470509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DA8814-E3ED-4CFD-BD1F-5307B98D4F42}"/>
              </a:ext>
            </a:extLst>
          </p:cNvPr>
          <p:cNvSpPr>
            <a:spLocks noGrp="1"/>
          </p:cNvSpPr>
          <p:nvPr>
            <p:ph type="body" sz="quarter" idx="12"/>
          </p:nvPr>
        </p:nvSpPr>
        <p:spPr/>
        <p:txBody>
          <a:bodyPr/>
          <a:lstStyle/>
          <a:p>
            <a:pPr marL="0" indent="0">
              <a:buNone/>
            </a:pPr>
            <a:endParaRPr lang="en-AU" dirty="0"/>
          </a:p>
        </p:txBody>
      </p:sp>
      <p:sp>
        <p:nvSpPr>
          <p:cNvPr id="2" name="Text Placeholder 1">
            <a:extLst>
              <a:ext uri="{FF2B5EF4-FFF2-40B4-BE49-F238E27FC236}">
                <a16:creationId xmlns:a16="http://schemas.microsoft.com/office/drawing/2014/main" id="{91726708-72DD-4781-A3DF-D2514D95EF0E}"/>
              </a:ext>
            </a:extLst>
          </p:cNvPr>
          <p:cNvSpPr>
            <a:spLocks noGrp="1"/>
          </p:cNvSpPr>
          <p:nvPr>
            <p:ph type="body" sz="quarter" idx="11"/>
          </p:nvPr>
        </p:nvSpPr>
        <p:spPr/>
        <p:txBody>
          <a:bodyPr/>
          <a:lstStyle/>
          <a:p>
            <a:endParaRPr lang="en-AU" dirty="0"/>
          </a:p>
        </p:txBody>
      </p:sp>
      <p:pic>
        <p:nvPicPr>
          <p:cNvPr id="5" name="Picture 4">
            <a:extLst>
              <a:ext uri="{FF2B5EF4-FFF2-40B4-BE49-F238E27FC236}">
                <a16:creationId xmlns:a16="http://schemas.microsoft.com/office/drawing/2014/main" id="{4F5A3F45-7878-4260-8599-A590352B7C0E}"/>
              </a:ext>
            </a:extLst>
          </p:cNvPr>
          <p:cNvPicPr>
            <a:picLocks noChangeAspect="1"/>
          </p:cNvPicPr>
          <p:nvPr/>
        </p:nvPicPr>
        <p:blipFill>
          <a:blip r:embed="rId3"/>
          <a:stretch>
            <a:fillRect/>
          </a:stretch>
        </p:blipFill>
        <p:spPr>
          <a:xfrm>
            <a:off x="219075" y="908720"/>
            <a:ext cx="8705850" cy="5328592"/>
          </a:xfrm>
          <a:prstGeom prst="rect">
            <a:avLst/>
          </a:prstGeom>
        </p:spPr>
      </p:pic>
      <p:sp>
        <p:nvSpPr>
          <p:cNvPr id="4" name="Title 3">
            <a:extLst>
              <a:ext uri="{FF2B5EF4-FFF2-40B4-BE49-F238E27FC236}">
                <a16:creationId xmlns:a16="http://schemas.microsoft.com/office/drawing/2014/main" id="{AEC6886E-C4AF-41C4-898E-DE5FF04D101A}"/>
              </a:ext>
            </a:extLst>
          </p:cNvPr>
          <p:cNvSpPr>
            <a:spLocks noGrp="1"/>
          </p:cNvSpPr>
          <p:nvPr>
            <p:ph type="title"/>
          </p:nvPr>
        </p:nvSpPr>
        <p:spPr/>
        <p:txBody>
          <a:bodyPr/>
          <a:lstStyle/>
          <a:p>
            <a:r>
              <a:rPr lang="en-AU" dirty="0"/>
              <a:t>Top 10 Healthcare Mega Trends</a:t>
            </a:r>
          </a:p>
        </p:txBody>
      </p:sp>
      <mc:AlternateContent xmlns:mc="http://schemas.openxmlformats.org/markup-compatibility/2006" xmlns:p14="http://schemas.microsoft.com/office/powerpoint/2010/main">
        <mc:Choice Requires="p14">
          <p:contentPart p14:bwMode="auto" r:id="rId4">
            <p14:nvContentPartPr>
              <p14:cNvPr id="7" name="Ink 6">
                <a:extLst>
                  <a:ext uri="{FF2B5EF4-FFF2-40B4-BE49-F238E27FC236}">
                    <a16:creationId xmlns:a16="http://schemas.microsoft.com/office/drawing/2014/main" id="{EE8F2E28-4AAD-4495-837E-DF1446F200C4}"/>
                  </a:ext>
                </a:extLst>
              </p14:cNvPr>
              <p14:cNvContentPartPr/>
              <p14:nvPr/>
            </p14:nvContentPartPr>
            <p14:xfrm>
              <a:off x="5984662" y="2385270"/>
              <a:ext cx="2589120" cy="873720"/>
            </p14:xfrm>
          </p:contentPart>
        </mc:Choice>
        <mc:Fallback xmlns="">
          <p:pic>
            <p:nvPicPr>
              <p:cNvPr id="7" name="Ink 6">
                <a:extLst>
                  <a:ext uri="{FF2B5EF4-FFF2-40B4-BE49-F238E27FC236}">
                    <a16:creationId xmlns:a16="http://schemas.microsoft.com/office/drawing/2014/main" id="{EE8F2E28-4AAD-4495-837E-DF1446F200C4}"/>
                  </a:ext>
                </a:extLst>
              </p:cNvPr>
              <p:cNvPicPr/>
              <p:nvPr/>
            </p:nvPicPr>
            <p:blipFill>
              <a:blip r:embed="rId5"/>
              <a:stretch>
                <a:fillRect/>
              </a:stretch>
            </p:blipFill>
            <p:spPr>
              <a:xfrm>
                <a:off x="5931022" y="2277270"/>
                <a:ext cx="2696760" cy="108936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8" name="Ink 7">
                <a:extLst>
                  <a:ext uri="{FF2B5EF4-FFF2-40B4-BE49-F238E27FC236}">
                    <a16:creationId xmlns:a16="http://schemas.microsoft.com/office/drawing/2014/main" id="{BD567A40-EE4B-4616-85A6-4033696D4631}"/>
                  </a:ext>
                </a:extLst>
              </p14:cNvPr>
              <p14:cNvContentPartPr/>
              <p14:nvPr/>
            </p14:nvContentPartPr>
            <p14:xfrm>
              <a:off x="5913022" y="4113990"/>
              <a:ext cx="2990880" cy="801720"/>
            </p14:xfrm>
          </p:contentPart>
        </mc:Choice>
        <mc:Fallback xmlns="">
          <p:pic>
            <p:nvPicPr>
              <p:cNvPr id="8" name="Ink 7">
                <a:extLst>
                  <a:ext uri="{FF2B5EF4-FFF2-40B4-BE49-F238E27FC236}">
                    <a16:creationId xmlns:a16="http://schemas.microsoft.com/office/drawing/2014/main" id="{BD567A40-EE4B-4616-85A6-4033696D4631}"/>
                  </a:ext>
                </a:extLst>
              </p:cNvPr>
              <p:cNvPicPr/>
              <p:nvPr/>
            </p:nvPicPr>
            <p:blipFill>
              <a:blip r:embed="rId7"/>
              <a:stretch>
                <a:fillRect/>
              </a:stretch>
            </p:blipFill>
            <p:spPr>
              <a:xfrm>
                <a:off x="5859382" y="4006350"/>
                <a:ext cx="3098520" cy="1017360"/>
              </a:xfrm>
              <a:prstGeom prst="rect">
                <a:avLst/>
              </a:prstGeom>
            </p:spPr>
          </p:pic>
        </mc:Fallback>
      </mc:AlternateContent>
      <mc:AlternateContent xmlns:mc="http://schemas.openxmlformats.org/markup-compatibility/2006" xmlns:p14="http://schemas.microsoft.com/office/powerpoint/2010/main">
        <mc:Choice Requires="p14">
          <p:contentPart p14:bwMode="auto" r:id="rId8">
            <p14:nvContentPartPr>
              <p14:cNvPr id="9" name="Ink 8">
                <a:extLst>
                  <a:ext uri="{FF2B5EF4-FFF2-40B4-BE49-F238E27FC236}">
                    <a16:creationId xmlns:a16="http://schemas.microsoft.com/office/drawing/2014/main" id="{932928B8-9406-4A38-A977-8B12EDC79BC3}"/>
                  </a:ext>
                </a:extLst>
              </p14:cNvPr>
              <p14:cNvContentPartPr/>
              <p14:nvPr/>
            </p14:nvContentPartPr>
            <p14:xfrm>
              <a:off x="1169302" y="5028390"/>
              <a:ext cx="3433680" cy="631080"/>
            </p14:xfrm>
          </p:contentPart>
        </mc:Choice>
        <mc:Fallback xmlns="">
          <p:pic>
            <p:nvPicPr>
              <p:cNvPr id="9" name="Ink 8">
                <a:extLst>
                  <a:ext uri="{FF2B5EF4-FFF2-40B4-BE49-F238E27FC236}">
                    <a16:creationId xmlns:a16="http://schemas.microsoft.com/office/drawing/2014/main" id="{932928B8-9406-4A38-A977-8B12EDC79BC3}"/>
                  </a:ext>
                </a:extLst>
              </p:cNvPr>
              <p:cNvPicPr/>
              <p:nvPr/>
            </p:nvPicPr>
            <p:blipFill>
              <a:blip r:embed="rId9"/>
              <a:stretch>
                <a:fillRect/>
              </a:stretch>
            </p:blipFill>
            <p:spPr>
              <a:xfrm>
                <a:off x="1115662" y="4920750"/>
                <a:ext cx="3541320" cy="846720"/>
              </a:xfrm>
              <a:prstGeom prst="rect">
                <a:avLst/>
              </a:prstGeom>
            </p:spPr>
          </p:pic>
        </mc:Fallback>
      </mc:AlternateContent>
    </p:spTree>
    <p:extLst>
      <p:ext uri="{BB962C8B-B14F-4D97-AF65-F5344CB8AC3E}">
        <p14:creationId xmlns:p14="http://schemas.microsoft.com/office/powerpoint/2010/main" val="422045119"/>
      </p:ext>
    </p:extLst>
  </p:cSld>
  <p:clrMapOvr>
    <a:masterClrMapping/>
  </p:clrMapOvr>
  <p:transition spd="slow">
    <p:fade thruBlk="1"/>
  </p:transition>
</p:sld>
</file>

<file path=ppt/theme/theme1.xml><?xml version="1.0" encoding="utf-8"?>
<a:theme xmlns:a="http://schemas.openxmlformats.org/drawingml/2006/main" name="14-7172_IndustryEconomicsAnalysis_PPT_template_progress_d2">
  <a:themeElements>
    <a:clrScheme name="Economics">
      <a:dk1>
        <a:srgbClr val="000000"/>
      </a:dk1>
      <a:lt1>
        <a:srgbClr val="FFFFFF"/>
      </a:lt1>
      <a:dk2>
        <a:srgbClr val="002B51"/>
      </a:dk2>
      <a:lt2>
        <a:srgbClr val="FFFFFF"/>
      </a:lt2>
      <a:accent1>
        <a:srgbClr val="569FCC"/>
      </a:accent1>
      <a:accent2>
        <a:srgbClr val="F56A6C"/>
      </a:accent2>
      <a:accent3>
        <a:srgbClr val="D06F1A"/>
      </a:accent3>
      <a:accent4>
        <a:srgbClr val="828282"/>
      </a:accent4>
      <a:accent5>
        <a:srgbClr val="FFFFFF"/>
      </a:accent5>
      <a:accent6>
        <a:srgbClr val="000000"/>
      </a:accent6>
      <a:hlink>
        <a:srgbClr val="058FFF"/>
      </a:hlink>
      <a:folHlink>
        <a:srgbClr val="951BB2"/>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Internal Master">
  <a:themeElements>
    <a:clrScheme name="INDUSTRY - BUSINESS">
      <a:dk1>
        <a:srgbClr val="000000"/>
      </a:dk1>
      <a:lt1>
        <a:srgbClr val="FFFFFF"/>
      </a:lt1>
      <a:dk2>
        <a:srgbClr val="264F90"/>
      </a:dk2>
      <a:lt2>
        <a:srgbClr val="FFFFFF"/>
      </a:lt2>
      <a:accent1>
        <a:srgbClr val="C62C2A"/>
      </a:accent1>
      <a:accent2>
        <a:srgbClr val="212A4C"/>
      </a:accent2>
      <a:accent3>
        <a:srgbClr val="E5B13D"/>
      </a:accent3>
      <a:accent4>
        <a:srgbClr val="939598"/>
      </a:accent4>
      <a:accent5>
        <a:srgbClr val="FFFFFF"/>
      </a:accent5>
      <a:accent6>
        <a:srgbClr val="000000"/>
      </a:accent6>
      <a:hlink>
        <a:srgbClr val="058FFF"/>
      </a:hlink>
      <a:folHlink>
        <a:srgbClr val="951BB2"/>
      </a:folHlink>
    </a:clrScheme>
    <a:fontScheme name="DIISRtemplate">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Arial" charset="0"/>
            <a:ea typeface="ＭＳ Ｐゴシック" charset="-128"/>
          </a:defRPr>
        </a:defPPr>
      </a:lstStyle>
    </a:lnDef>
  </a:objectDefaults>
  <a:extraClrSchemeLst>
    <a:extraClrScheme>
      <a:clrScheme name="DIISR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ISR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ISR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ISR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ISR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ISR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ISRtemplate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ISR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ISR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ISR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ISR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ISR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DBB296177E4EA4E8C89D4F33CB3CCB9" ma:contentTypeVersion="4" ma:contentTypeDescription="Create a new document." ma:contentTypeScope="" ma:versionID="0dba598ccf04ab78ea30c3c31d70fc0d">
  <xsd:schema xmlns:xsd="http://www.w3.org/2001/XMLSchema" xmlns:xs="http://www.w3.org/2001/XMLSchema" xmlns:p="http://schemas.microsoft.com/office/2006/metadata/properties" xmlns:ns2="3a0ef12c-fa26-4b5f-aa52-6dcf0498dddc" xmlns:ns3="78681e0d-0f0a-48e6-bfcc-4d01aa3e81a1" targetNamespace="http://schemas.microsoft.com/office/2006/metadata/properties" ma:root="true" ma:fieldsID="210f14ce790008938f71ae03b70b3227" ns2:_="" ns3:_="">
    <xsd:import namespace="3a0ef12c-fa26-4b5f-aa52-6dcf0498dddc"/>
    <xsd:import namespace="78681e0d-0f0a-48e6-bfcc-4d01aa3e81a1"/>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a0ef12c-fa26-4b5f-aa52-6dcf0498ddd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78681e0d-0f0a-48e6-bfcc-4d01aa3e81a1" elementFormDefault="qualified">
    <xsd:import namespace="http://schemas.microsoft.com/office/2006/documentManagement/types"/>
    <xsd:import namespace="http://schemas.microsoft.com/office/infopath/2007/PartnerControls"/>
    <xsd:element name="SharedWithUsers" ma:index="10"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LongProperties xmlns="http://schemas.microsoft.com/office/2006/metadata/longPropertie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812523-064F-4685-AC2B-96A4E897557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a0ef12c-fa26-4b5f-aa52-6dcf0498dddc"/>
    <ds:schemaRef ds:uri="78681e0d-0f0a-48e6-bfcc-4d01aa3e81a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4B749E35-DA39-4E50-AAD9-5FEB0BDE6FFF}">
  <ds:schemaRefs>
    <ds:schemaRef ds:uri="78681e0d-0f0a-48e6-bfcc-4d01aa3e81a1"/>
    <ds:schemaRef ds:uri="http://schemas.microsoft.com/office/infopath/2007/PartnerControls"/>
    <ds:schemaRef ds:uri="http://purl.org/dc/terms/"/>
    <ds:schemaRef ds:uri="http://purl.org/dc/elements/1.1/"/>
    <ds:schemaRef ds:uri="http://schemas.microsoft.com/office/2006/documentManagement/types"/>
    <ds:schemaRef ds:uri="http://schemas.microsoft.com/office/2006/metadata/properties"/>
    <ds:schemaRef ds:uri="http://schemas.openxmlformats.org/package/2006/metadata/core-properties"/>
    <ds:schemaRef ds:uri="3a0ef12c-fa26-4b5f-aa52-6dcf0498dddc"/>
    <ds:schemaRef ds:uri="http://www.w3.org/XML/1998/namespace"/>
    <ds:schemaRef ds:uri="http://purl.org/dc/dcmitype/"/>
  </ds:schemaRefs>
</ds:datastoreItem>
</file>

<file path=customXml/itemProps3.xml><?xml version="1.0" encoding="utf-8"?>
<ds:datastoreItem xmlns:ds="http://schemas.openxmlformats.org/officeDocument/2006/customXml" ds:itemID="{FF19611C-2225-49BD-AFB6-5B788708B327}">
  <ds:schemaRefs>
    <ds:schemaRef ds:uri="http://schemas.microsoft.com/office/2006/metadata/longProperties"/>
  </ds:schemaRefs>
</ds:datastoreItem>
</file>

<file path=customXml/itemProps4.xml><?xml version="1.0" encoding="utf-8"?>
<ds:datastoreItem xmlns:ds="http://schemas.openxmlformats.org/officeDocument/2006/customXml" ds:itemID="{0E0CF103-F89E-4970-86CE-D85059001C4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14-7172_IndustryEconomicsAnalysis_PPT_template_progress_d2.potx</Template>
  <TotalTime>13070</TotalTime>
  <Words>762</Words>
  <Application>Microsoft Office PowerPoint</Application>
  <PresentationFormat>On-screen Show (4:3)</PresentationFormat>
  <Paragraphs>136</Paragraphs>
  <Slides>16</Slides>
  <Notes>7</Notes>
  <HiddenSlides>0</HiddenSlides>
  <MMClips>1</MMClips>
  <ScaleCrop>false</ScaleCrop>
  <HeadingPairs>
    <vt:vector size="6" baseType="variant">
      <vt:variant>
        <vt:lpstr>Fonts Used</vt:lpstr>
      </vt:variant>
      <vt:variant>
        <vt:i4>2</vt:i4>
      </vt:variant>
      <vt:variant>
        <vt:lpstr>Theme</vt:lpstr>
      </vt:variant>
      <vt:variant>
        <vt:i4>2</vt:i4>
      </vt:variant>
      <vt:variant>
        <vt:lpstr>Slide Titles</vt:lpstr>
      </vt:variant>
      <vt:variant>
        <vt:i4>16</vt:i4>
      </vt:variant>
    </vt:vector>
  </HeadingPairs>
  <TitlesOfParts>
    <vt:vector size="20" baseType="lpstr">
      <vt:lpstr>ＭＳ Ｐゴシック</vt:lpstr>
      <vt:lpstr>Arial</vt:lpstr>
      <vt:lpstr>14-7172_IndustryEconomicsAnalysis_PPT_template_progress_d2</vt:lpstr>
      <vt:lpstr>Internal Master</vt:lpstr>
      <vt:lpstr>ENTREPRENEURS PROGRAMME </vt:lpstr>
      <vt:lpstr>   Entrepreneurs Programme (EP)</vt:lpstr>
      <vt:lpstr> What EP does</vt:lpstr>
      <vt:lpstr>PowerPoint Presentation</vt:lpstr>
      <vt:lpstr>PowerPoint Presentation</vt:lpstr>
      <vt:lpstr>PowerPoint Presentation</vt:lpstr>
      <vt:lpstr>PowerPoint Presentation</vt:lpstr>
      <vt:lpstr>PowerPoint Presentation</vt:lpstr>
      <vt:lpstr>Top 10 Healthcare Mega Trends</vt:lpstr>
      <vt:lpstr>PowerPoint Presentation</vt:lpstr>
      <vt:lpstr>Overview of buyer requirements and assessment</vt:lpstr>
      <vt:lpstr>Overview of buyer requirements and assessment (cont.)</vt:lpstr>
      <vt:lpstr>Desired Outcomes</vt:lpstr>
      <vt:lpstr>PowerPoint Presentation</vt:lpstr>
      <vt:lpstr>PowerPoint Presentation</vt:lpstr>
      <vt:lpstr>Contact</vt:lpstr>
    </vt:vector>
  </TitlesOfParts>
  <Company>DIISRTE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EP Standard Presentation Extensive Version</dc:title>
  <dc:creator>cbellettini;Jen Campbell</dc:creator>
  <dc:description>powerpoint presentation</dc:description>
  <cp:lastModifiedBy>Mike Sewell</cp:lastModifiedBy>
  <cp:revision>761</cp:revision>
  <cp:lastPrinted>2015-10-11T09:57:38Z</cp:lastPrinted>
  <dcterms:created xsi:type="dcterms:W3CDTF">2013-12-23T23:25:26Z</dcterms:created>
  <dcterms:modified xsi:type="dcterms:W3CDTF">2018-08-15T08:14:13Z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File Number">
    <vt:lpwstr/>
  </property>
  <property fmtid="{D5CDD505-2E9C-101B-9397-08002B2CF9AE}" pid="3" name="Document Category">
    <vt:lpwstr>Forms/Templates</vt:lpwstr>
  </property>
  <property fmtid="{D5CDD505-2E9C-101B-9397-08002B2CF9AE}" pid="4" name="ContentType">
    <vt:lpwstr>Intranet Document</vt:lpwstr>
  </property>
  <property fmtid="{D5CDD505-2E9C-101B-9397-08002B2CF9AE}" pid="5" name="display_urn:schemas-microsoft-com:office:office#Editor">
    <vt:lpwstr>Gardiner, Amy</vt:lpwstr>
  </property>
  <property fmtid="{D5CDD505-2E9C-101B-9397-08002B2CF9AE}" pid="6" name="xd_Signature">
    <vt:lpwstr/>
  </property>
  <property fmtid="{D5CDD505-2E9C-101B-9397-08002B2CF9AE}" pid="7" name="TemplateUrl">
    <vt:lpwstr/>
  </property>
  <property fmtid="{D5CDD505-2E9C-101B-9397-08002B2CF9AE}" pid="8" name="xd_ProgID">
    <vt:lpwstr/>
  </property>
  <property fmtid="{D5CDD505-2E9C-101B-9397-08002B2CF9AE}" pid="9" name="display_urn:schemas-microsoft-com:office:office#Author">
    <vt:lpwstr>Gardiner, Amy</vt:lpwstr>
  </property>
  <property fmtid="{D5CDD505-2E9C-101B-9397-08002B2CF9AE}" pid="10" name="ContentTypeId">
    <vt:lpwstr>0x0101000DBB296177E4EA4E8C89D4F33CB3CCB9</vt:lpwstr>
  </property>
  <property fmtid="{D5CDD505-2E9C-101B-9397-08002B2CF9AE}" pid="11" name="CorePublishingComments">
    <vt:lpwstr>powerpoint presentation</vt:lpwstr>
  </property>
  <property fmtid="{D5CDD505-2E9C-101B-9397-08002B2CF9AE}" pid="12" name="CorePublishingDocumentContact">
    <vt:lpwstr/>
  </property>
  <property fmtid="{D5CDD505-2E9C-101B-9397-08002B2CF9AE}" pid="13" name="CorePublishingFileReference">
    <vt:lpwstr/>
  </property>
  <property fmtid="{D5CDD505-2E9C-101B-9397-08002B2CF9AE}" pid="14" name="IncludeInNotificationsAndUpdates">
    <vt:lpwstr>1</vt:lpwstr>
  </property>
  <property fmtid="{D5CDD505-2E9C-101B-9397-08002B2CF9AE}" pid="15" name="DocumentRollupCategory">
    <vt:lpwstr/>
  </property>
  <property fmtid="{D5CDD505-2E9C-101B-9397-08002B2CF9AE}" pid="16" name="IncludeInRSSFeeds">
    <vt:lpwstr>0</vt:lpwstr>
  </property>
  <property fmtid="{D5CDD505-2E9C-101B-9397-08002B2CF9AE}" pid="17" name="CorePublishingDocumentChangeDescription">
    <vt:lpwstr/>
  </property>
  <property fmtid="{D5CDD505-2E9C-101B-9397-08002B2CF9AE}" pid="18" name="PublishingExpirationDate">
    <vt:lpwstr/>
  </property>
  <property fmtid="{D5CDD505-2E9C-101B-9397-08002B2CF9AE}" pid="19" name="KeywordsLookupField">
    <vt:lpwstr/>
  </property>
  <property fmtid="{D5CDD505-2E9C-101B-9397-08002B2CF9AE}" pid="20" name="IncludeInContentRollups">
    <vt:lpwstr>0</vt:lpwstr>
  </property>
  <property fmtid="{D5CDD505-2E9C-101B-9397-08002B2CF9AE}" pid="21" name="PublishingStartDate">
    <vt:lpwstr/>
  </property>
  <property fmtid="{D5CDD505-2E9C-101B-9397-08002B2CF9AE}" pid="22" name="CorePublishingDocumentCategory">
    <vt:lpwstr/>
  </property>
  <property fmtid="{D5CDD505-2E9C-101B-9397-08002B2CF9AE}" pid="23" name="SubjectLookupField">
    <vt:lpwstr/>
  </property>
  <property fmtid="{D5CDD505-2E9C-101B-9397-08002B2CF9AE}" pid="24" name="IPSCategory">
    <vt:lpwstr/>
  </property>
  <property fmtid="{D5CDD505-2E9C-101B-9397-08002B2CF9AE}" pid="25" name="Order">
    <vt:r8>1300</vt:r8>
  </property>
</Properties>
</file>