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4.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6.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7.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8.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9.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10.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6" r:id="rId1"/>
    <p:sldMasterId id="2147483782" r:id="rId2"/>
    <p:sldMasterId id="2147483830" r:id="rId3"/>
    <p:sldMasterId id="2147483877" r:id="rId4"/>
    <p:sldMasterId id="2147483896" r:id="rId5"/>
    <p:sldMasterId id="2147483904" r:id="rId6"/>
    <p:sldMasterId id="2147483912" r:id="rId7"/>
    <p:sldMasterId id="2147483921" r:id="rId8"/>
    <p:sldMasterId id="2147483929" r:id="rId9"/>
    <p:sldMasterId id="2147483939" r:id="rId10"/>
    <p:sldMasterId id="2147483947" r:id="rId11"/>
  </p:sldMasterIdLst>
  <p:notesMasterIdLst>
    <p:notesMasterId r:id="rId32"/>
  </p:notesMasterIdLst>
  <p:handoutMasterIdLst>
    <p:handoutMasterId r:id="rId33"/>
  </p:handoutMasterIdLst>
  <p:sldIdLst>
    <p:sldId id="408" r:id="rId12"/>
    <p:sldId id="484" r:id="rId13"/>
    <p:sldId id="417" r:id="rId14"/>
    <p:sldId id="456" r:id="rId15"/>
    <p:sldId id="460" r:id="rId16"/>
    <p:sldId id="459" r:id="rId17"/>
    <p:sldId id="458" r:id="rId18"/>
    <p:sldId id="487" r:id="rId19"/>
    <p:sldId id="488" r:id="rId20"/>
    <p:sldId id="486" r:id="rId21"/>
    <p:sldId id="422" r:id="rId22"/>
    <p:sldId id="481" r:id="rId23"/>
    <p:sldId id="480" r:id="rId24"/>
    <p:sldId id="419" r:id="rId25"/>
    <p:sldId id="426" r:id="rId26"/>
    <p:sldId id="483" r:id="rId27"/>
    <p:sldId id="416" r:id="rId28"/>
    <p:sldId id="489" r:id="rId29"/>
    <p:sldId id="490" r:id="rId30"/>
    <p:sldId id="485" r:id="rId31"/>
  </p:sldIdLst>
  <p:sldSz cx="9144000" cy="5143500" type="screen16x9"/>
  <p:notesSz cx="6805613" cy="9939338"/>
  <p:defaultTextStyle>
    <a:defPPr>
      <a:defRPr lang="en-US"/>
    </a:defPPr>
    <a:lvl1pPr marL="0" algn="l" defTabSz="914310" rtl="0" eaLnBrk="1" latinLnBrk="0" hangingPunct="1">
      <a:defRPr sz="1800" kern="1200">
        <a:solidFill>
          <a:schemeClr val="tx1"/>
        </a:solidFill>
        <a:latin typeface="+mn-lt"/>
        <a:ea typeface="+mn-ea"/>
        <a:cs typeface="+mn-cs"/>
      </a:defRPr>
    </a:lvl1pPr>
    <a:lvl2pPr marL="457155" algn="l" defTabSz="914310" rtl="0" eaLnBrk="1" latinLnBrk="0" hangingPunct="1">
      <a:defRPr sz="1800" kern="1200">
        <a:solidFill>
          <a:schemeClr val="tx1"/>
        </a:solidFill>
        <a:latin typeface="+mn-lt"/>
        <a:ea typeface="+mn-ea"/>
        <a:cs typeface="+mn-cs"/>
      </a:defRPr>
    </a:lvl2pPr>
    <a:lvl3pPr marL="914310" algn="l" defTabSz="914310" rtl="0" eaLnBrk="1" latinLnBrk="0" hangingPunct="1">
      <a:defRPr sz="1800" kern="1200">
        <a:solidFill>
          <a:schemeClr val="tx1"/>
        </a:solidFill>
        <a:latin typeface="+mn-lt"/>
        <a:ea typeface="+mn-ea"/>
        <a:cs typeface="+mn-cs"/>
      </a:defRPr>
    </a:lvl3pPr>
    <a:lvl4pPr marL="1371466" algn="l" defTabSz="914310" rtl="0" eaLnBrk="1" latinLnBrk="0" hangingPunct="1">
      <a:defRPr sz="1800" kern="1200">
        <a:solidFill>
          <a:schemeClr val="tx1"/>
        </a:solidFill>
        <a:latin typeface="+mn-lt"/>
        <a:ea typeface="+mn-ea"/>
        <a:cs typeface="+mn-cs"/>
      </a:defRPr>
    </a:lvl4pPr>
    <a:lvl5pPr marL="1828622" algn="l" defTabSz="914310" rtl="0" eaLnBrk="1" latinLnBrk="0" hangingPunct="1">
      <a:defRPr sz="1800" kern="1200">
        <a:solidFill>
          <a:schemeClr val="tx1"/>
        </a:solidFill>
        <a:latin typeface="+mn-lt"/>
        <a:ea typeface="+mn-ea"/>
        <a:cs typeface="+mn-cs"/>
      </a:defRPr>
    </a:lvl5pPr>
    <a:lvl6pPr marL="2285777" algn="l" defTabSz="914310" rtl="0" eaLnBrk="1" latinLnBrk="0" hangingPunct="1">
      <a:defRPr sz="1800" kern="1200">
        <a:solidFill>
          <a:schemeClr val="tx1"/>
        </a:solidFill>
        <a:latin typeface="+mn-lt"/>
        <a:ea typeface="+mn-ea"/>
        <a:cs typeface="+mn-cs"/>
      </a:defRPr>
    </a:lvl6pPr>
    <a:lvl7pPr marL="2742932" algn="l" defTabSz="914310" rtl="0" eaLnBrk="1" latinLnBrk="0" hangingPunct="1">
      <a:defRPr sz="1800" kern="1200">
        <a:solidFill>
          <a:schemeClr val="tx1"/>
        </a:solidFill>
        <a:latin typeface="+mn-lt"/>
        <a:ea typeface="+mn-ea"/>
        <a:cs typeface="+mn-cs"/>
      </a:defRPr>
    </a:lvl7pPr>
    <a:lvl8pPr marL="3200087" algn="l" defTabSz="914310" rtl="0" eaLnBrk="1" latinLnBrk="0" hangingPunct="1">
      <a:defRPr sz="1800" kern="1200">
        <a:solidFill>
          <a:schemeClr val="tx1"/>
        </a:solidFill>
        <a:latin typeface="+mn-lt"/>
        <a:ea typeface="+mn-ea"/>
        <a:cs typeface="+mn-cs"/>
      </a:defRPr>
    </a:lvl8pPr>
    <a:lvl9pPr marL="3657243" algn="l" defTabSz="91431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2" userDrawn="1">
          <p15:clr>
            <a:srgbClr val="A4A3A4"/>
          </p15:clr>
        </p15:guide>
        <p15:guide id="2" pos="3000" userDrawn="1">
          <p15:clr>
            <a:srgbClr val="A4A3A4"/>
          </p15:clr>
        </p15:guide>
        <p15:guide id="3" orient="horz" pos="840">
          <p15:clr>
            <a:srgbClr val="A4A3A4"/>
          </p15:clr>
        </p15:guide>
        <p15:guide id="4" pos="962">
          <p15:clr>
            <a:srgbClr val="A4A3A4"/>
          </p15:clr>
        </p15:guide>
        <p15:guide id="5" pos="1142">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guide id="3" orient="horz" pos="3131">
          <p15:clr>
            <a:srgbClr val="A4A3A4"/>
          </p15:clr>
        </p15:guide>
        <p15:guide id="4" pos="214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morgan" initials="g" lastIdx="12" clrIdx="0"/>
  <p:cmAuthor id="1" name="Cody York" initials="" lastIdx="14" clrIdx="1"/>
  <p:cmAuthor id="2" name="Amy Grove" initials="" lastIdx="14" clrIdx="2"/>
  <p:cmAuthor id="3" name="Richardson, Richard" initials="RR" lastIdx="7" clrIdx="3">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C6C"/>
    <a:srgbClr val="FF8200"/>
    <a:srgbClr val="888B8D"/>
    <a:srgbClr val="D3875F"/>
    <a:srgbClr val="939598"/>
    <a:srgbClr val="00B6DE"/>
    <a:srgbClr val="AF96D4"/>
    <a:srgbClr val="89AADB"/>
    <a:srgbClr val="454545"/>
    <a:srgbClr val="BFBF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3" autoAdjust="0"/>
    <p:restoredTop sz="87045" autoAdjust="0"/>
  </p:normalViewPr>
  <p:slideViewPr>
    <p:cSldViewPr snapToGrid="0">
      <p:cViewPr varScale="1">
        <p:scale>
          <a:sx n="56" d="100"/>
          <a:sy n="56" d="100"/>
        </p:scale>
        <p:origin x="1080" y="48"/>
      </p:cViewPr>
      <p:guideLst>
        <p:guide orient="horz" pos="1872"/>
        <p:guide pos="3000"/>
        <p:guide orient="horz" pos="840"/>
        <p:guide pos="962"/>
        <p:guide pos="1142"/>
      </p:guideLst>
    </p:cSldViewPr>
  </p:slid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88" d="100"/>
          <a:sy n="88" d="100"/>
        </p:scale>
        <p:origin x="-3870" y="-120"/>
      </p:cViewPr>
      <p:guideLst>
        <p:guide orient="horz" pos="2880"/>
        <p:guide pos="2160"/>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microsoft.com/office/2015/10/relationships/revisionInfo" Target="revisionInfo.xml"/><Relationship Id="rId3" Type="http://schemas.openxmlformats.org/officeDocument/2006/relationships/slideMaster" Target="slideMasters/slideMaster3.xml"/><Relationship Id="rId21" Type="http://schemas.openxmlformats.org/officeDocument/2006/relationships/slide" Target="slides/slide10.xml"/><Relationship Id="rId34" Type="http://schemas.openxmlformats.org/officeDocument/2006/relationships/commentAuthors" Target="commentAuthors.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496967"/>
          </a:xfrm>
          <a:prstGeom prst="rect">
            <a:avLst/>
          </a:prstGeom>
        </p:spPr>
        <p:txBody>
          <a:bodyPr vert="horz" lIns="91431" tIns="45716" rIns="91431" bIns="45716" rtlCol="0"/>
          <a:lstStyle>
            <a:lvl1pPr algn="l">
              <a:defRPr sz="1200"/>
            </a:lvl1pPr>
          </a:lstStyle>
          <a:p>
            <a:endParaRPr lang="en-US" dirty="0"/>
          </a:p>
        </p:txBody>
      </p:sp>
      <p:sp>
        <p:nvSpPr>
          <p:cNvPr id="3" name="Date Placeholder 2"/>
          <p:cNvSpPr>
            <a:spLocks noGrp="1"/>
          </p:cNvSpPr>
          <p:nvPr>
            <p:ph type="dt" sz="quarter" idx="1"/>
          </p:nvPr>
        </p:nvSpPr>
        <p:spPr>
          <a:xfrm>
            <a:off x="3854939" y="0"/>
            <a:ext cx="2949099" cy="496967"/>
          </a:xfrm>
          <a:prstGeom prst="rect">
            <a:avLst/>
          </a:prstGeom>
        </p:spPr>
        <p:txBody>
          <a:bodyPr vert="horz" lIns="91431" tIns="45716" rIns="91431" bIns="45716" rtlCol="0"/>
          <a:lstStyle>
            <a:lvl1pPr algn="r">
              <a:defRPr sz="1200"/>
            </a:lvl1pPr>
          </a:lstStyle>
          <a:p>
            <a:fld id="{8CC6024E-5746-44A1-8836-1D07A3E7D399}" type="datetimeFigureOut">
              <a:rPr lang="en-US" smtClean="0"/>
              <a:pPr/>
              <a:t>8/16/2017</a:t>
            </a:fld>
            <a:endParaRPr lang="en-US" dirty="0"/>
          </a:p>
        </p:txBody>
      </p:sp>
      <p:sp>
        <p:nvSpPr>
          <p:cNvPr id="4" name="Footer Placeholder 3"/>
          <p:cNvSpPr>
            <a:spLocks noGrp="1"/>
          </p:cNvSpPr>
          <p:nvPr>
            <p:ph type="ftr" sz="quarter" idx="2"/>
          </p:nvPr>
        </p:nvSpPr>
        <p:spPr>
          <a:xfrm>
            <a:off x="0" y="9440646"/>
            <a:ext cx="2949099" cy="496967"/>
          </a:xfrm>
          <a:prstGeom prst="rect">
            <a:avLst/>
          </a:prstGeom>
        </p:spPr>
        <p:txBody>
          <a:bodyPr vert="horz" lIns="91431" tIns="45716" rIns="91431" bIns="45716"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4939" y="9440646"/>
            <a:ext cx="2949099" cy="496967"/>
          </a:xfrm>
          <a:prstGeom prst="rect">
            <a:avLst/>
          </a:prstGeom>
        </p:spPr>
        <p:txBody>
          <a:bodyPr vert="horz" lIns="91431" tIns="45716" rIns="91431" bIns="45716" rtlCol="0" anchor="b"/>
          <a:lstStyle>
            <a:lvl1pPr algn="r">
              <a:defRPr sz="1200"/>
            </a:lvl1pPr>
          </a:lstStyle>
          <a:p>
            <a:fld id="{44E4ED47-2CC2-4ACC-B063-CEA1B71DC773}" type="slidenum">
              <a:rPr lang="en-US" smtClean="0"/>
              <a:pPr/>
              <a:t>‹#›</a:t>
            </a:fld>
            <a:endParaRPr lang="en-US" dirty="0"/>
          </a:p>
        </p:txBody>
      </p:sp>
    </p:spTree>
    <p:extLst>
      <p:ext uri="{BB962C8B-B14F-4D97-AF65-F5344CB8AC3E}">
        <p14:creationId xmlns:p14="http://schemas.microsoft.com/office/powerpoint/2010/main" val="108266817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099" cy="298417"/>
          </a:xfrm>
          <a:prstGeom prst="rect">
            <a:avLst/>
          </a:prstGeom>
        </p:spPr>
        <p:txBody>
          <a:bodyPr vert="horz" lIns="91431" tIns="45716" rIns="91431" bIns="45716" rtlCol="0"/>
          <a:lstStyle>
            <a:lvl1pPr algn="l">
              <a:defRPr sz="1000">
                <a:latin typeface="Verdana"/>
                <a:cs typeface="Verdana"/>
              </a:defRPr>
            </a:lvl1pPr>
          </a:lstStyle>
          <a:p>
            <a:r>
              <a:rPr lang="en-US" dirty="0"/>
              <a:t>GS1 Standards for E-Commerce: Core Messaging</a:t>
            </a:r>
          </a:p>
        </p:txBody>
      </p:sp>
      <p:sp>
        <p:nvSpPr>
          <p:cNvPr id="3" name="Date Placeholder 2"/>
          <p:cNvSpPr>
            <a:spLocks noGrp="1"/>
          </p:cNvSpPr>
          <p:nvPr>
            <p:ph type="dt" idx="1"/>
          </p:nvPr>
        </p:nvSpPr>
        <p:spPr>
          <a:xfrm>
            <a:off x="3817524" y="0"/>
            <a:ext cx="2949099" cy="298417"/>
          </a:xfrm>
          <a:prstGeom prst="rect">
            <a:avLst/>
          </a:prstGeom>
        </p:spPr>
        <p:txBody>
          <a:bodyPr vert="horz" lIns="91431" tIns="45716" rIns="91431" bIns="45716" rtlCol="0"/>
          <a:lstStyle>
            <a:lvl1pPr algn="r">
              <a:defRPr sz="1000">
                <a:latin typeface="Verdana"/>
                <a:cs typeface="Verdana"/>
              </a:defRPr>
            </a:lvl1pPr>
          </a:lstStyle>
          <a:p>
            <a:fld id="{B24280AB-4069-4B19-A498-22FD777C3E14}" type="datetimeFigureOut">
              <a:rPr lang="en-US" smtClean="0"/>
              <a:pPr/>
              <a:t>8/16/2017</a:t>
            </a:fld>
            <a:endParaRPr lang="en-US" dirty="0"/>
          </a:p>
        </p:txBody>
      </p:sp>
      <p:sp>
        <p:nvSpPr>
          <p:cNvPr id="4" name="Slide Image Placeholder 3"/>
          <p:cNvSpPr>
            <a:spLocks noGrp="1" noRot="1" noChangeAspect="1"/>
          </p:cNvSpPr>
          <p:nvPr>
            <p:ph type="sldImg" idx="2"/>
          </p:nvPr>
        </p:nvSpPr>
        <p:spPr>
          <a:xfrm>
            <a:off x="419100" y="361950"/>
            <a:ext cx="5956300" cy="3351213"/>
          </a:xfrm>
          <a:prstGeom prst="rect">
            <a:avLst/>
          </a:prstGeom>
          <a:noFill/>
          <a:ln w="12700">
            <a:solidFill>
              <a:prstClr val="black"/>
            </a:solidFill>
          </a:ln>
        </p:spPr>
        <p:txBody>
          <a:bodyPr vert="horz" lIns="91431" tIns="45716" rIns="91431" bIns="45716" rtlCol="0" anchor="ctr"/>
          <a:lstStyle/>
          <a:p>
            <a:endParaRPr lang="en-US" dirty="0"/>
          </a:p>
        </p:txBody>
      </p:sp>
      <p:sp>
        <p:nvSpPr>
          <p:cNvPr id="5" name="Notes Placeholder 4"/>
          <p:cNvSpPr>
            <a:spLocks noGrp="1"/>
          </p:cNvSpPr>
          <p:nvPr>
            <p:ph type="body" sz="quarter" idx="3"/>
          </p:nvPr>
        </p:nvSpPr>
        <p:spPr>
          <a:xfrm>
            <a:off x="139539" y="3852299"/>
            <a:ext cx="6500884" cy="5769405"/>
          </a:xfrm>
          <a:prstGeom prst="rect">
            <a:avLst/>
          </a:prstGeom>
        </p:spPr>
        <p:txBody>
          <a:bodyPr vert="horz" lIns="91431" tIns="45716" rIns="91431" bIns="45716"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9685005"/>
            <a:ext cx="2949099" cy="252609"/>
          </a:xfrm>
          <a:prstGeom prst="rect">
            <a:avLst/>
          </a:prstGeom>
        </p:spPr>
        <p:txBody>
          <a:bodyPr vert="horz" lIns="91431" tIns="45716" rIns="91431" bIns="45716" rtlCol="0" anchor="b"/>
          <a:lstStyle>
            <a:lvl1pPr algn="l">
              <a:defRPr sz="900">
                <a:latin typeface="Verdana"/>
                <a:cs typeface="Verdana"/>
              </a:defRPr>
            </a:lvl1pPr>
          </a:lstStyle>
          <a:p>
            <a:endParaRPr lang="en-US" dirty="0"/>
          </a:p>
        </p:txBody>
      </p:sp>
      <p:sp>
        <p:nvSpPr>
          <p:cNvPr id="7" name="Slide Number Placeholder 6"/>
          <p:cNvSpPr>
            <a:spLocks noGrp="1"/>
          </p:cNvSpPr>
          <p:nvPr>
            <p:ph type="sldNum" sz="quarter" idx="5"/>
          </p:nvPr>
        </p:nvSpPr>
        <p:spPr>
          <a:xfrm>
            <a:off x="3854939" y="9685005"/>
            <a:ext cx="2949099" cy="252609"/>
          </a:xfrm>
          <a:prstGeom prst="rect">
            <a:avLst/>
          </a:prstGeom>
        </p:spPr>
        <p:txBody>
          <a:bodyPr vert="horz" lIns="91431" tIns="45716" rIns="91431" bIns="45716" rtlCol="0" anchor="b"/>
          <a:lstStyle>
            <a:lvl1pPr algn="r">
              <a:defRPr sz="900">
                <a:latin typeface="Verdana"/>
                <a:cs typeface="Verdana"/>
              </a:defRPr>
            </a:lvl1pPr>
          </a:lstStyle>
          <a:p>
            <a:fld id="{5D6AA5E4-BAA7-424A-BE4D-EE4FB0BB4A80}" type="slidenum">
              <a:rPr lang="en-US" smtClean="0"/>
              <a:pPr/>
              <a:t>‹#›</a:t>
            </a:fld>
            <a:endParaRPr lang="en-US" dirty="0"/>
          </a:p>
        </p:txBody>
      </p:sp>
    </p:spTree>
    <p:extLst>
      <p:ext uri="{BB962C8B-B14F-4D97-AF65-F5344CB8AC3E}">
        <p14:creationId xmlns:p14="http://schemas.microsoft.com/office/powerpoint/2010/main" val="456457299"/>
      </p:ext>
    </p:extLst>
  </p:cSld>
  <p:clrMap bg1="lt1" tx1="dk1" bg2="lt2" tx2="dk2" accent1="accent1" accent2="accent2" accent3="accent3" accent4="accent4" accent5="accent5" accent6="accent6" hlink="hlink" folHlink="folHlink"/>
  <p:hf hdr="0" ftr="0" dt="0"/>
  <p:notesStyle>
    <a:lvl1pPr marL="0" algn="l" defTabSz="914310" rtl="0" eaLnBrk="1" latinLnBrk="0" hangingPunct="1">
      <a:defRPr sz="1100" kern="1200">
        <a:solidFill>
          <a:schemeClr val="tx1"/>
        </a:solidFill>
        <a:latin typeface="Verdana"/>
        <a:ea typeface="+mn-ea"/>
        <a:cs typeface="Verdana"/>
      </a:defRPr>
    </a:lvl1pPr>
    <a:lvl2pPr marL="457155" algn="l" defTabSz="914310" rtl="0" eaLnBrk="1" latinLnBrk="0" hangingPunct="1">
      <a:defRPr sz="1100" kern="1200">
        <a:solidFill>
          <a:schemeClr val="tx1"/>
        </a:solidFill>
        <a:latin typeface="Verdana"/>
        <a:ea typeface="+mn-ea"/>
        <a:cs typeface="Verdana"/>
      </a:defRPr>
    </a:lvl2pPr>
    <a:lvl3pPr marL="914310" algn="l" defTabSz="914310" rtl="0" eaLnBrk="1" latinLnBrk="0" hangingPunct="1">
      <a:defRPr sz="1100" kern="1200">
        <a:solidFill>
          <a:schemeClr val="tx1"/>
        </a:solidFill>
        <a:latin typeface="Verdana"/>
        <a:ea typeface="+mn-ea"/>
        <a:cs typeface="Verdana"/>
      </a:defRPr>
    </a:lvl3pPr>
    <a:lvl4pPr marL="1371466" algn="l" defTabSz="914310" rtl="0" eaLnBrk="1" latinLnBrk="0" hangingPunct="1">
      <a:defRPr sz="1100" kern="1200">
        <a:solidFill>
          <a:schemeClr val="tx1"/>
        </a:solidFill>
        <a:latin typeface="Verdana"/>
        <a:ea typeface="+mn-ea"/>
        <a:cs typeface="Verdana"/>
      </a:defRPr>
    </a:lvl4pPr>
    <a:lvl5pPr marL="1828622" algn="l" defTabSz="914310" rtl="0" eaLnBrk="1" latinLnBrk="0" hangingPunct="1">
      <a:defRPr sz="1100" kern="1200">
        <a:solidFill>
          <a:schemeClr val="tx1"/>
        </a:solidFill>
        <a:latin typeface="Verdana"/>
        <a:ea typeface="+mn-ea"/>
        <a:cs typeface="Verdana"/>
      </a:defRPr>
    </a:lvl5pPr>
    <a:lvl6pPr marL="2285777" algn="l" defTabSz="914310" rtl="0" eaLnBrk="1" latinLnBrk="0" hangingPunct="1">
      <a:defRPr sz="1200" kern="1200">
        <a:solidFill>
          <a:schemeClr val="tx1"/>
        </a:solidFill>
        <a:latin typeface="+mn-lt"/>
        <a:ea typeface="+mn-ea"/>
        <a:cs typeface="+mn-cs"/>
      </a:defRPr>
    </a:lvl6pPr>
    <a:lvl7pPr marL="2742932" algn="l" defTabSz="914310" rtl="0" eaLnBrk="1" latinLnBrk="0" hangingPunct="1">
      <a:defRPr sz="1200" kern="1200">
        <a:solidFill>
          <a:schemeClr val="tx1"/>
        </a:solidFill>
        <a:latin typeface="+mn-lt"/>
        <a:ea typeface="+mn-ea"/>
        <a:cs typeface="+mn-cs"/>
      </a:defRPr>
    </a:lvl7pPr>
    <a:lvl8pPr marL="3200087" algn="l" defTabSz="914310" rtl="0" eaLnBrk="1" latinLnBrk="0" hangingPunct="1">
      <a:defRPr sz="1200" kern="1200">
        <a:solidFill>
          <a:schemeClr val="tx1"/>
        </a:solidFill>
        <a:latin typeface="+mn-lt"/>
        <a:ea typeface="+mn-ea"/>
        <a:cs typeface="+mn-cs"/>
      </a:defRPr>
    </a:lvl8pPr>
    <a:lvl9pPr marL="3657243" algn="l" defTabSz="91431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D6AA5E4-BAA7-424A-BE4D-EE4FB0BB4A80}" type="slidenum">
              <a:rPr lang="en-US" smtClean="0"/>
              <a:pPr/>
              <a:t>1</a:t>
            </a:fld>
            <a:endParaRPr lang="en-US" dirty="0"/>
          </a:p>
        </p:txBody>
      </p:sp>
    </p:spTree>
    <p:extLst>
      <p:ext uri="{BB962C8B-B14F-4D97-AF65-F5344CB8AC3E}">
        <p14:creationId xmlns:p14="http://schemas.microsoft.com/office/powerpoint/2010/main" val="424328304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D6AA5E4-BAA7-424A-BE4D-EE4FB0BB4A80}" type="slidenum">
              <a:rPr kumimoji="0" lang="en-US" sz="900" b="0" i="0" u="none" strike="noStrike" kern="1200" cap="none" spc="0" normalizeH="0" baseline="0" noProof="0" smtClean="0">
                <a:ln>
                  <a:noFill/>
                </a:ln>
                <a:solidFill>
                  <a:prstClr val="black"/>
                </a:solidFill>
                <a:effectLst/>
                <a:uLnTx/>
                <a:uFillTx/>
                <a:latin typeface="Verdana"/>
                <a:ea typeface="+mn-ea"/>
                <a:cs typeface="Verdana"/>
              </a:rPr>
              <a:pPr marL="0" marR="0" lvl="0" indent="0" algn="r" defTabSz="91431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dirty="0">
              <a:ln>
                <a:noFill/>
              </a:ln>
              <a:solidFill>
                <a:prstClr val="black"/>
              </a:solidFill>
              <a:effectLst/>
              <a:uLnTx/>
              <a:uFillTx/>
              <a:latin typeface="Verdana"/>
              <a:ea typeface="+mn-ea"/>
              <a:cs typeface="Verdana"/>
            </a:endParaRPr>
          </a:p>
        </p:txBody>
      </p:sp>
    </p:spTree>
    <p:extLst>
      <p:ext uri="{BB962C8B-B14F-4D97-AF65-F5344CB8AC3E}">
        <p14:creationId xmlns:p14="http://schemas.microsoft.com/office/powerpoint/2010/main" val="2190763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D6AA5E4-BAA7-424A-BE4D-EE4FB0BB4A80}" type="slidenum">
              <a:rPr kumimoji="0" lang="en-US" sz="900" b="0" i="0" u="none" strike="noStrike" kern="1200" cap="none" spc="0" normalizeH="0" baseline="0" noProof="0" smtClean="0">
                <a:ln>
                  <a:noFill/>
                </a:ln>
                <a:solidFill>
                  <a:prstClr val="black"/>
                </a:solidFill>
                <a:effectLst/>
                <a:uLnTx/>
                <a:uFillTx/>
                <a:latin typeface="Verdana"/>
                <a:ea typeface="+mn-ea"/>
                <a:cs typeface="Verdana"/>
              </a:rPr>
              <a:pPr marL="0" marR="0" lvl="0" indent="0" algn="r" defTabSz="91431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dirty="0">
              <a:ln>
                <a:noFill/>
              </a:ln>
              <a:solidFill>
                <a:prstClr val="black"/>
              </a:solidFill>
              <a:effectLst/>
              <a:uLnTx/>
              <a:uFillTx/>
              <a:latin typeface="Verdana"/>
              <a:ea typeface="+mn-ea"/>
              <a:cs typeface="Verdana"/>
            </a:endParaRPr>
          </a:p>
        </p:txBody>
      </p:sp>
    </p:spTree>
    <p:extLst>
      <p:ext uri="{BB962C8B-B14F-4D97-AF65-F5344CB8AC3E}">
        <p14:creationId xmlns:p14="http://schemas.microsoft.com/office/powerpoint/2010/main" val="20659190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F91F60A8-65C7-4782-867A-B2D40E658A95}" type="slidenum">
              <a:rPr lang="en-AU" smtClean="0"/>
              <a:t>3</a:t>
            </a:fld>
            <a:endParaRPr lang="en-AU"/>
          </a:p>
        </p:txBody>
      </p:sp>
    </p:spTree>
    <p:extLst>
      <p:ext uri="{BB962C8B-B14F-4D97-AF65-F5344CB8AC3E}">
        <p14:creationId xmlns:p14="http://schemas.microsoft.com/office/powerpoint/2010/main" val="31340420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5D6AA5E4-BAA7-424A-BE4D-EE4FB0BB4A80}" type="slidenum">
              <a:rPr lang="en-US" smtClean="0"/>
              <a:pPr/>
              <a:t>8</a:t>
            </a:fld>
            <a:endParaRPr lang="en-US" dirty="0"/>
          </a:p>
        </p:txBody>
      </p:sp>
    </p:spTree>
    <p:extLst>
      <p:ext uri="{BB962C8B-B14F-4D97-AF65-F5344CB8AC3E}">
        <p14:creationId xmlns:p14="http://schemas.microsoft.com/office/powerpoint/2010/main" val="3662437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D6AA5E4-BAA7-424A-BE4D-EE4FB0BB4A80}" type="slidenum">
              <a:rPr kumimoji="0" lang="en-US" sz="900" b="0" i="0" u="none" strike="noStrike" kern="1200" cap="none" spc="0" normalizeH="0" baseline="0" noProof="0" smtClean="0">
                <a:ln>
                  <a:noFill/>
                </a:ln>
                <a:solidFill>
                  <a:prstClr val="black"/>
                </a:solidFill>
                <a:effectLst/>
                <a:uLnTx/>
                <a:uFillTx/>
                <a:latin typeface="Verdana"/>
                <a:ea typeface="+mn-ea"/>
                <a:cs typeface="Verdana"/>
              </a:rPr>
              <a:pPr marL="0" marR="0" lvl="0" indent="0" algn="r" defTabSz="914310" rtl="0" eaLnBrk="1" fontAlgn="auto" latinLnBrk="0" hangingPunct="1">
                <a:lnSpc>
                  <a:spcPct val="100000"/>
                </a:lnSpc>
                <a:spcBef>
                  <a:spcPts val="0"/>
                </a:spcBef>
                <a:spcAft>
                  <a:spcPts val="0"/>
                </a:spcAft>
                <a:buClrTx/>
                <a:buSzTx/>
                <a:buFontTx/>
                <a:buNone/>
                <a:tabLst/>
                <a:defRPr/>
              </a:pPr>
              <a:t>10</a:t>
            </a:fld>
            <a:endParaRPr kumimoji="0" lang="en-US" sz="900" b="0" i="0" u="none" strike="noStrike" kern="1200" cap="none" spc="0" normalizeH="0" baseline="0" noProof="0" dirty="0">
              <a:ln>
                <a:noFill/>
              </a:ln>
              <a:solidFill>
                <a:prstClr val="black"/>
              </a:solidFill>
              <a:effectLst/>
              <a:uLnTx/>
              <a:uFillTx/>
              <a:latin typeface="Verdana"/>
              <a:ea typeface="+mn-ea"/>
              <a:cs typeface="Verdana"/>
            </a:endParaRPr>
          </a:p>
        </p:txBody>
      </p:sp>
    </p:spTree>
    <p:extLst>
      <p:ext uri="{BB962C8B-B14F-4D97-AF65-F5344CB8AC3E}">
        <p14:creationId xmlns:p14="http://schemas.microsoft.com/office/powerpoint/2010/main" val="11524521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D6AA5E4-BAA7-424A-BE4D-EE4FB0BB4A80}" type="slidenum">
              <a:rPr kumimoji="0" lang="en-US" sz="900" b="0" i="0" u="none" strike="noStrike" kern="1200" cap="none" spc="0" normalizeH="0" baseline="0" noProof="0" smtClean="0">
                <a:ln>
                  <a:noFill/>
                </a:ln>
                <a:solidFill>
                  <a:prstClr val="black"/>
                </a:solidFill>
                <a:effectLst/>
                <a:uLnTx/>
                <a:uFillTx/>
                <a:latin typeface="Verdana"/>
                <a:ea typeface="+mn-ea"/>
                <a:cs typeface="Verdana"/>
              </a:rPr>
              <a:pPr marL="0" marR="0" lvl="0" indent="0" algn="r" defTabSz="91431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dirty="0">
              <a:ln>
                <a:noFill/>
              </a:ln>
              <a:solidFill>
                <a:prstClr val="black"/>
              </a:solidFill>
              <a:effectLst/>
              <a:uLnTx/>
              <a:uFillTx/>
              <a:latin typeface="Verdana"/>
              <a:ea typeface="+mn-ea"/>
              <a:cs typeface="Verdana"/>
            </a:endParaRPr>
          </a:p>
        </p:txBody>
      </p:sp>
    </p:spTree>
    <p:extLst>
      <p:ext uri="{BB962C8B-B14F-4D97-AF65-F5344CB8AC3E}">
        <p14:creationId xmlns:p14="http://schemas.microsoft.com/office/powerpoint/2010/main" val="13834503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Standards enable the critical</a:t>
            </a:r>
            <a:r>
              <a:rPr lang="en-AU" baseline="0" dirty="0"/>
              <a:t> connections we need to deliver the digital health solutions of tomorrow… </a:t>
            </a:r>
          </a:p>
          <a:p>
            <a:endParaRPr lang="en-AU" baseline="0" dirty="0"/>
          </a:p>
        </p:txBody>
      </p:sp>
      <p:sp>
        <p:nvSpPr>
          <p:cNvPr id="4" name="Slide Number Placeholder 3"/>
          <p:cNvSpPr>
            <a:spLocks noGrp="1"/>
          </p:cNvSpPr>
          <p:nvPr>
            <p:ph type="sldNum" sz="quarter" idx="10"/>
          </p:nvPr>
        </p:nvSpPr>
        <p:spPr/>
        <p:txBody>
          <a:bodyPr/>
          <a:lstStyle/>
          <a:p>
            <a:fld id="{5D6AA5E4-BAA7-424A-BE4D-EE4FB0BB4A80}" type="slidenum">
              <a:rPr lang="en-US" smtClean="0"/>
              <a:pPr/>
              <a:t>14</a:t>
            </a:fld>
            <a:endParaRPr lang="en-US" dirty="0"/>
          </a:p>
        </p:txBody>
      </p:sp>
    </p:spTree>
    <p:extLst>
      <p:ext uri="{BB962C8B-B14F-4D97-AF65-F5344CB8AC3E}">
        <p14:creationId xmlns:p14="http://schemas.microsoft.com/office/powerpoint/2010/main" val="2936090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marL="0" marR="0" lvl="0" indent="0" algn="r" defTabSz="914310" rtl="0" eaLnBrk="1" fontAlgn="auto" latinLnBrk="0" hangingPunct="1">
              <a:lnSpc>
                <a:spcPct val="100000"/>
              </a:lnSpc>
              <a:spcBef>
                <a:spcPts val="0"/>
              </a:spcBef>
              <a:spcAft>
                <a:spcPts val="0"/>
              </a:spcAft>
              <a:buClrTx/>
              <a:buSzTx/>
              <a:buFontTx/>
              <a:buNone/>
              <a:tabLst/>
              <a:defRPr/>
            </a:pPr>
            <a:fld id="{5D6AA5E4-BAA7-424A-BE4D-EE4FB0BB4A80}" type="slidenum">
              <a:rPr kumimoji="0" lang="en-US" sz="900" b="0" i="0" u="none" strike="noStrike" kern="1200" cap="none" spc="0" normalizeH="0" baseline="0" noProof="0" smtClean="0">
                <a:ln>
                  <a:noFill/>
                </a:ln>
                <a:solidFill>
                  <a:prstClr val="black"/>
                </a:solidFill>
                <a:effectLst/>
                <a:uLnTx/>
                <a:uFillTx/>
                <a:latin typeface="Verdana"/>
                <a:ea typeface="+mn-ea"/>
                <a:cs typeface="Verdana"/>
              </a:rPr>
              <a:pPr marL="0" marR="0" lvl="0" indent="0" algn="r" defTabSz="914310" rtl="0" eaLnBrk="1" fontAlgn="auto" latinLnBrk="0" hangingPunct="1">
                <a:lnSpc>
                  <a:spcPct val="100000"/>
                </a:lnSpc>
                <a:spcBef>
                  <a:spcPts val="0"/>
                </a:spcBef>
                <a:spcAft>
                  <a:spcPts val="0"/>
                </a:spcAft>
                <a:buClrTx/>
                <a:buSzTx/>
                <a:buFontTx/>
                <a:buNone/>
                <a:tabLst/>
                <a:defRPr/>
              </a:pPr>
              <a:t>15</a:t>
            </a:fld>
            <a:endParaRPr kumimoji="0" lang="en-US" sz="900" b="0" i="0" u="none" strike="noStrike" kern="1200" cap="none" spc="0" normalizeH="0" baseline="0" noProof="0" dirty="0">
              <a:ln>
                <a:noFill/>
              </a:ln>
              <a:solidFill>
                <a:prstClr val="black"/>
              </a:solidFill>
              <a:effectLst/>
              <a:uLnTx/>
              <a:uFillTx/>
              <a:latin typeface="Verdana"/>
              <a:ea typeface="+mn-ea"/>
              <a:cs typeface="Verdana"/>
            </a:endParaRPr>
          </a:p>
        </p:txBody>
      </p:sp>
    </p:spTree>
    <p:extLst>
      <p:ext uri="{BB962C8B-B14F-4D97-AF65-F5344CB8AC3E}">
        <p14:creationId xmlns:p14="http://schemas.microsoft.com/office/powerpoint/2010/main" val="115716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a:p>
            <a:pPr defTabSz="873710">
              <a:defRPr/>
            </a:pPr>
            <a:endParaRPr lang="en-AU" dirty="0"/>
          </a:p>
        </p:txBody>
      </p:sp>
      <p:sp>
        <p:nvSpPr>
          <p:cNvPr id="4" name="Slide Number Placeholder 3"/>
          <p:cNvSpPr>
            <a:spLocks noGrp="1"/>
          </p:cNvSpPr>
          <p:nvPr>
            <p:ph type="sldNum" sz="quarter" idx="10"/>
          </p:nvPr>
        </p:nvSpPr>
        <p:spPr/>
        <p:txBody>
          <a:bodyPr/>
          <a:lstStyle/>
          <a:p>
            <a:fld id="{F91F60A8-65C7-4782-867A-B2D40E658A95}" type="slidenum">
              <a:rPr lang="en-AU" smtClean="0">
                <a:solidFill>
                  <a:prstClr val="black"/>
                </a:solidFill>
              </a:rPr>
              <a:pPr/>
              <a:t>17</a:t>
            </a:fld>
            <a:endParaRPr lang="en-AU">
              <a:solidFill>
                <a:prstClr val="black"/>
              </a:solidFill>
            </a:endParaRPr>
          </a:p>
        </p:txBody>
      </p:sp>
    </p:spTree>
    <p:extLst>
      <p:ext uri="{BB962C8B-B14F-4D97-AF65-F5344CB8AC3E}">
        <p14:creationId xmlns:p14="http://schemas.microsoft.com/office/powerpoint/2010/main" val="1684459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8.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9.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0.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dustry Colour Block">
    <p:bg>
      <p:bgPr>
        <a:solidFill>
          <a:schemeClr val="bg1"/>
        </a:solidFill>
        <a:effectLst/>
      </p:bgPr>
    </p:bg>
    <p:spTree>
      <p:nvGrpSpPr>
        <p:cNvPr id="1" name=""/>
        <p:cNvGrpSpPr/>
        <p:nvPr/>
      </p:nvGrpSpPr>
      <p:grpSpPr>
        <a:xfrm>
          <a:off x="0" y="0"/>
          <a:ext cx="0" cy="0"/>
          <a:chOff x="0" y="0"/>
          <a:chExt cx="0" cy="0"/>
        </a:xfrm>
      </p:grpSpPr>
      <p:sp>
        <p:nvSpPr>
          <p:cNvPr id="23" name="Rectangle 22"/>
          <p:cNvSpPr/>
          <p:nvPr userDrawn="1"/>
        </p:nvSpPr>
        <p:spPr>
          <a:xfrm>
            <a:off x="593822" y="2055019"/>
            <a:ext cx="7953375" cy="20574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4" name="Picture Placeholder 4"/>
          <p:cNvSpPr>
            <a:spLocks noGrp="1"/>
          </p:cNvSpPr>
          <p:nvPr>
            <p:ph type="pic" sz="quarter" idx="15" hasCustomPrompt="1"/>
          </p:nvPr>
        </p:nvSpPr>
        <p:spPr>
          <a:xfrm>
            <a:off x="602268" y="4439841"/>
            <a:ext cx="1949450" cy="432197"/>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20" name="Text Placeholder 19"/>
          <p:cNvSpPr>
            <a:spLocks noGrp="1"/>
          </p:cNvSpPr>
          <p:nvPr>
            <p:ph type="body" sz="quarter" idx="12" hasCustomPrompt="1"/>
          </p:nvPr>
        </p:nvSpPr>
        <p:spPr>
          <a:xfrm>
            <a:off x="804208" y="3578696"/>
            <a:ext cx="7547005" cy="153789"/>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Presenter Name, Title, Company</a:t>
            </a:r>
          </a:p>
        </p:txBody>
      </p:sp>
      <p:sp>
        <p:nvSpPr>
          <p:cNvPr id="21" name="Text Placeholder 19"/>
          <p:cNvSpPr>
            <a:spLocks noGrp="1"/>
          </p:cNvSpPr>
          <p:nvPr>
            <p:ph type="body" sz="quarter" idx="14" hasCustomPrompt="1"/>
          </p:nvPr>
        </p:nvSpPr>
        <p:spPr>
          <a:xfrm>
            <a:off x="804208" y="3791339"/>
            <a:ext cx="7547005" cy="153789"/>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Date</a:t>
            </a:r>
          </a:p>
        </p:txBody>
      </p:sp>
      <p:sp>
        <p:nvSpPr>
          <p:cNvPr id="22" name="Title 2"/>
          <p:cNvSpPr>
            <a:spLocks noGrp="1"/>
          </p:cNvSpPr>
          <p:nvPr>
            <p:ph type="title" hasCustomPrompt="1"/>
          </p:nvPr>
        </p:nvSpPr>
        <p:spPr>
          <a:xfrm>
            <a:off x="804208" y="2162959"/>
            <a:ext cx="7546491" cy="668374"/>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a:t>Title of Presentation</a:t>
            </a:r>
            <a:br>
              <a:rPr lang="en-US" dirty="0"/>
            </a:br>
            <a:r>
              <a:rPr lang="en-US" dirty="0"/>
              <a:t>Second Line Title</a:t>
            </a:r>
          </a:p>
        </p:txBody>
      </p:sp>
      <p:sp>
        <p:nvSpPr>
          <p:cNvPr id="24" name="Text Placeholder 19"/>
          <p:cNvSpPr>
            <a:spLocks noGrp="1"/>
          </p:cNvSpPr>
          <p:nvPr>
            <p:ph type="body" sz="quarter" idx="11" hasCustomPrompt="1"/>
          </p:nvPr>
        </p:nvSpPr>
        <p:spPr>
          <a:xfrm>
            <a:off x="804208" y="2893132"/>
            <a:ext cx="7547004" cy="528519"/>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cxnSp>
        <p:nvCxnSpPr>
          <p:cNvPr id="25" name="Straight Connector 24"/>
          <p:cNvCxnSpPr/>
          <p:nvPr userDrawn="1"/>
        </p:nvCxnSpPr>
        <p:spPr>
          <a:xfrm>
            <a:off x="793405" y="349332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0525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4" y="1716385"/>
            <a:ext cx="8044541" cy="2784178"/>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4" y="1092248"/>
            <a:ext cx="8044137" cy="590117"/>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100" y="172642"/>
            <a:ext cx="8058151" cy="679647"/>
          </a:xfrm>
        </p:spPr>
        <p:txBody>
          <a:bodyPr/>
          <a:lstStyle/>
          <a:p>
            <a:r>
              <a:rPr lang="en-US" dirty="0"/>
              <a:t>Click to Edit Title</a:t>
            </a:r>
            <a:endParaRPr lang="en-US"/>
          </a:p>
        </p:txBody>
      </p:sp>
    </p:spTree>
    <p:extLst>
      <p:ext uri="{BB962C8B-B14F-4D97-AF65-F5344CB8AC3E}">
        <p14:creationId xmlns:p14="http://schemas.microsoft.com/office/powerpoint/2010/main" val="118129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4" y="1869437"/>
            <a:ext cx="8044541" cy="26303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4" y="1091573"/>
            <a:ext cx="8044541" cy="749562"/>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2"/>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100" y="172642"/>
            <a:ext cx="8058151" cy="679647"/>
          </a:xfrm>
        </p:spPr>
        <p:txBody>
          <a:bodyPr/>
          <a:lstStyle/>
          <a:p>
            <a:r>
              <a:rPr lang="en-US" dirty="0"/>
              <a:t>Click to Edit Title</a:t>
            </a:r>
            <a:endParaRPr lang="en-US"/>
          </a:p>
        </p:txBody>
      </p:sp>
    </p:spTree>
    <p:extLst>
      <p:ext uri="{BB962C8B-B14F-4D97-AF65-F5344CB8AC3E}">
        <p14:creationId xmlns:p14="http://schemas.microsoft.com/office/powerpoint/2010/main" val="1228415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1674815"/>
            <a:ext cx="3780956" cy="282524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1674815"/>
            <a:ext cx="3780956" cy="282524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888380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7" y="1091572"/>
            <a:ext cx="2477124" cy="553158"/>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6"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091572"/>
            <a:ext cx="2477124" cy="553158"/>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2"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091572"/>
            <a:ext cx="2477124" cy="553158"/>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3"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045132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14" hasCustomPrompt="1"/>
          </p:nvPr>
        </p:nvSpPr>
        <p:spPr>
          <a:xfrm>
            <a:off x="549371" y="1166484"/>
            <a:ext cx="3786598" cy="3223694"/>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97842273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166484"/>
            <a:ext cx="3786598" cy="2370425"/>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9245605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166484"/>
            <a:ext cx="3786598" cy="3223694"/>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7983924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21" hasCustomPrompt="1"/>
          </p:nvPr>
        </p:nvSpPr>
        <p:spPr>
          <a:xfrm>
            <a:off x="4818525" y="1166484"/>
            <a:ext cx="3786598" cy="2370425"/>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37377457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091046"/>
            <a:ext cx="8052162" cy="3406075"/>
          </a:xfrm>
          <a:prstGeom prst="rect">
            <a:avLst/>
          </a:prstGeom>
        </p:spPr>
        <p:txBody>
          <a:bodyPr/>
          <a:lstStyle>
            <a:lvl1pPr>
              <a:lnSpc>
                <a:spcPct val="150000"/>
              </a:lnSpc>
              <a:buClr>
                <a:schemeClr val="accent2"/>
              </a:buClr>
              <a:defRPr/>
            </a:lvl1pPr>
            <a:lvl2pPr>
              <a:lnSpc>
                <a:spcPct val="150000"/>
              </a:lnSpc>
              <a:buClr>
                <a:schemeClr val="accent2"/>
              </a:buClr>
              <a:defRPr/>
            </a:lvl2pPr>
            <a:lvl3pPr>
              <a:lnSpc>
                <a:spcPct val="150000"/>
              </a:lnSpc>
              <a:buClr>
                <a:schemeClr val="accent2"/>
              </a:buClr>
              <a:defRPr/>
            </a:lvl3pPr>
            <a:lvl4pPr>
              <a:lnSpc>
                <a:spcPct val="150000"/>
              </a:lnSpc>
              <a:buClr>
                <a:schemeClr val="accent2"/>
              </a:buClr>
              <a:defRPr/>
            </a:lvl4pPr>
            <a:lvl5pPr>
              <a:lnSpc>
                <a:spcPct val="150000"/>
              </a:lnSpc>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5445189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183584"/>
            <a:ext cx="2312" cy="320861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2792516"/>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79438" y="1193007"/>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193007"/>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79438" y="2911051"/>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2911051"/>
            <a:ext cx="3822700" cy="1478756"/>
          </a:xfrm>
          <a:prstGeom prst="rect">
            <a:avLst/>
          </a:prstGeom>
        </p:spPr>
        <p:txBody>
          <a:bodyPr lIns="91440">
            <a:noAutofit/>
          </a:bodyPr>
          <a:lstStyle>
            <a:lvl1pPr>
              <a:lnSpc>
                <a:spcPct val="100000"/>
              </a:lnSpc>
              <a:buClr>
                <a:schemeClr val="accent2"/>
              </a:buClr>
              <a:defRPr sz="1500" kern="1200"/>
            </a:lvl1pPr>
            <a:lvl2pPr>
              <a:lnSpc>
                <a:spcPct val="100000"/>
              </a:lnSpc>
              <a:buClr>
                <a:schemeClr val="accent2"/>
              </a:buClr>
              <a:defRPr sz="1500"/>
            </a:lvl2pPr>
            <a:lvl3pPr>
              <a:lnSpc>
                <a:spcPct val="100000"/>
              </a:lnSpc>
              <a:buClr>
                <a:schemeClr val="accent2"/>
              </a:buClr>
              <a:defRPr sz="1500" kern="1200"/>
            </a:lvl3pPr>
            <a:lvl4pPr>
              <a:lnSpc>
                <a:spcPct val="100000"/>
              </a:lnSpc>
              <a:buClr>
                <a:schemeClr val="accent2"/>
              </a:buClr>
              <a:defRPr sz="1500" kern="1200"/>
            </a:lvl4pPr>
            <a:lvl5pPr>
              <a:lnSpc>
                <a:spcPct val="100000"/>
              </a:lnSpc>
              <a:buClr>
                <a:schemeClr val="accent2"/>
              </a:buClr>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450535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ustry Block and Photo">
    <p:bg>
      <p:bgPr>
        <a:solidFill>
          <a:schemeClr val="bg1"/>
        </a:solidFill>
        <a:effectLst/>
      </p:bgPr>
    </p:bg>
    <p:spTree>
      <p:nvGrpSpPr>
        <p:cNvPr id="1" name=""/>
        <p:cNvGrpSpPr/>
        <p:nvPr/>
      </p:nvGrpSpPr>
      <p:grpSpPr>
        <a:xfrm>
          <a:off x="0" y="0"/>
          <a:ext cx="0" cy="0"/>
          <a:chOff x="0" y="0"/>
          <a:chExt cx="0" cy="0"/>
        </a:xfrm>
      </p:grpSpPr>
      <p:sp>
        <p:nvSpPr>
          <p:cNvPr id="12" name="Rectangle 11"/>
          <p:cNvSpPr/>
          <p:nvPr userDrawn="1"/>
        </p:nvSpPr>
        <p:spPr>
          <a:xfrm>
            <a:off x="593822" y="2055019"/>
            <a:ext cx="5932024" cy="20574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2" name="Rectangle 1"/>
          <p:cNvSpPr/>
          <p:nvPr userDrawn="1"/>
        </p:nvSpPr>
        <p:spPr>
          <a:xfrm>
            <a:off x="6238819" y="4771318"/>
            <a:ext cx="1713826" cy="1294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Picture Placeholder 4"/>
          <p:cNvSpPr>
            <a:spLocks noGrp="1"/>
          </p:cNvSpPr>
          <p:nvPr>
            <p:ph type="pic" sz="quarter" idx="15" hasCustomPrompt="1"/>
          </p:nvPr>
        </p:nvSpPr>
        <p:spPr>
          <a:xfrm>
            <a:off x="602268" y="4439841"/>
            <a:ext cx="1949450" cy="432197"/>
          </a:xfrm>
          <a:prstGeom prst="rect">
            <a:avLst/>
          </a:prstGeom>
          <a:noFill/>
        </p:spPr>
        <p:txBody>
          <a:bodyPr anchor="t" anchorCtr="0">
            <a:normAutofit/>
          </a:bodyPr>
          <a:lstStyle>
            <a:lvl1pPr marL="0" indent="0" algn="l">
              <a:buNone/>
              <a:defRPr sz="1200" b="0" i="0" spc="0">
                <a:solidFill>
                  <a:srgbClr val="B1B3B3"/>
                </a:solidFill>
                <a:latin typeface="Verdana"/>
                <a:cs typeface="Verdana"/>
              </a:defRPr>
            </a:lvl1pPr>
          </a:lstStyle>
          <a:p>
            <a:r>
              <a:rPr lang="en-US"/>
              <a:t>Partner Logo Here</a:t>
            </a:r>
          </a:p>
        </p:txBody>
      </p:sp>
      <p:sp>
        <p:nvSpPr>
          <p:cNvPr id="18" name="Picture Placeholder 5"/>
          <p:cNvSpPr>
            <a:spLocks noGrp="1"/>
          </p:cNvSpPr>
          <p:nvPr>
            <p:ph type="pic" sz="quarter" idx="16"/>
          </p:nvPr>
        </p:nvSpPr>
        <p:spPr>
          <a:xfrm>
            <a:off x="6627429" y="2057400"/>
            <a:ext cx="1938337" cy="2056210"/>
          </a:xfrm>
          <a:prstGeom prst="rect">
            <a:avLst/>
          </a:prstGeom>
        </p:spPr>
        <p:txBody>
          <a:bodyPr vert="horz"/>
          <a:lstStyle>
            <a:lvl1pPr marL="0" indent="0">
              <a:buNone/>
              <a:defRPr sz="1400" baseline="0">
                <a:solidFill>
                  <a:schemeClr val="bg2"/>
                </a:solidFill>
              </a:defRPr>
            </a:lvl1pPr>
          </a:lstStyle>
          <a:p>
            <a:r>
              <a:rPr lang="en-US"/>
              <a:t>Click icon to add picture</a:t>
            </a:r>
            <a:endParaRPr lang="en-US" dirty="0"/>
          </a:p>
        </p:txBody>
      </p:sp>
      <p:sp>
        <p:nvSpPr>
          <p:cNvPr id="19" name="Picture Placeholder 6"/>
          <p:cNvSpPr>
            <a:spLocks noGrp="1"/>
          </p:cNvSpPr>
          <p:nvPr>
            <p:ph type="pic" sz="quarter" idx="17" hasCustomPrompt="1"/>
          </p:nvPr>
        </p:nvSpPr>
        <p:spPr>
          <a:xfrm>
            <a:off x="7095732" y="3631407"/>
            <a:ext cx="1038452" cy="973931"/>
          </a:xfrm>
          <a:prstGeom prst="rect">
            <a:avLst/>
          </a:prstGeom>
          <a:blipFill>
            <a:blip r:embed="rId2"/>
            <a:stretch>
              <a:fillRect/>
            </a:stretch>
          </a:blipFill>
        </p:spPr>
        <p:txBody>
          <a:bodyPr anchor="t" anchorCtr="1"/>
          <a:lstStyle>
            <a:lvl1pPr marL="0" indent="0" algn="l">
              <a:buFontTx/>
              <a:buNone/>
              <a:defRPr sz="1400" baseline="0">
                <a:solidFill>
                  <a:schemeClr val="bg2"/>
                </a:solidFill>
              </a:defRPr>
            </a:lvl1pPr>
          </a:lstStyle>
          <a:p>
            <a:r>
              <a:rPr lang="en-US" dirty="0"/>
              <a:t> Industry</a:t>
            </a:r>
            <a:br>
              <a:rPr lang="en-US" dirty="0"/>
            </a:br>
            <a:r>
              <a:rPr lang="en-US" dirty="0"/>
              <a:t>Icon Here</a:t>
            </a:r>
          </a:p>
        </p:txBody>
      </p:sp>
      <p:sp>
        <p:nvSpPr>
          <p:cNvPr id="17" name="Title 2"/>
          <p:cNvSpPr>
            <a:spLocks noGrp="1"/>
          </p:cNvSpPr>
          <p:nvPr>
            <p:ph type="title" hasCustomPrompt="1"/>
          </p:nvPr>
        </p:nvSpPr>
        <p:spPr>
          <a:xfrm>
            <a:off x="804208" y="2162959"/>
            <a:ext cx="5547916" cy="668374"/>
          </a:xfrm>
          <a:prstGeom prst="rect">
            <a:avLst/>
          </a:prstGeom>
        </p:spPr>
        <p:txBody>
          <a:bodyPr lIns="0" tIns="0" rIns="0" bIns="0" anchor="t" anchorCtr="0"/>
          <a:lstStyle>
            <a:lvl1pPr algn="l">
              <a:lnSpc>
                <a:spcPts val="3000"/>
              </a:lnSpc>
              <a:defRPr sz="2400" b="0" i="0" cap="none" spc="90" baseline="0">
                <a:solidFill>
                  <a:srgbClr val="FFFFFF"/>
                </a:solidFill>
                <a:latin typeface="Verdana"/>
                <a:cs typeface="Verdana"/>
              </a:defRPr>
            </a:lvl1pPr>
          </a:lstStyle>
          <a:p>
            <a:r>
              <a:rPr lang="en-US" dirty="0"/>
              <a:t>Title of Presentation</a:t>
            </a:r>
            <a:br>
              <a:rPr lang="en-US" dirty="0"/>
            </a:br>
            <a:r>
              <a:rPr lang="en-US" dirty="0"/>
              <a:t>Second Line Title</a:t>
            </a:r>
          </a:p>
        </p:txBody>
      </p:sp>
      <p:sp>
        <p:nvSpPr>
          <p:cNvPr id="20" name="Text Placeholder 19"/>
          <p:cNvSpPr>
            <a:spLocks noGrp="1"/>
          </p:cNvSpPr>
          <p:nvPr>
            <p:ph type="body" sz="quarter" idx="11" hasCustomPrompt="1"/>
          </p:nvPr>
        </p:nvSpPr>
        <p:spPr>
          <a:xfrm>
            <a:off x="804209" y="2893132"/>
            <a:ext cx="5548293" cy="528519"/>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cxnSp>
        <p:nvCxnSpPr>
          <p:cNvPr id="21" name="Straight Connector 20"/>
          <p:cNvCxnSpPr/>
          <p:nvPr userDrawn="1"/>
        </p:nvCxnSpPr>
        <p:spPr>
          <a:xfrm>
            <a:off x="793405" y="3493320"/>
            <a:ext cx="551872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Text Placeholder 19"/>
          <p:cNvSpPr>
            <a:spLocks noGrp="1"/>
          </p:cNvSpPr>
          <p:nvPr>
            <p:ph type="body" sz="quarter" idx="12" hasCustomPrompt="1"/>
          </p:nvPr>
        </p:nvSpPr>
        <p:spPr>
          <a:xfrm>
            <a:off x="804208" y="3578696"/>
            <a:ext cx="5546046" cy="153789"/>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Presenter Name, Title, Company</a:t>
            </a:r>
          </a:p>
        </p:txBody>
      </p:sp>
      <p:sp>
        <p:nvSpPr>
          <p:cNvPr id="23" name="Text Placeholder 19"/>
          <p:cNvSpPr>
            <a:spLocks noGrp="1"/>
          </p:cNvSpPr>
          <p:nvPr>
            <p:ph type="body" sz="quarter" idx="14" hasCustomPrompt="1"/>
          </p:nvPr>
        </p:nvSpPr>
        <p:spPr>
          <a:xfrm>
            <a:off x="804208" y="3791339"/>
            <a:ext cx="5546046" cy="153789"/>
          </a:xfrm>
          <a:prstGeom prst="rect">
            <a:avLst/>
          </a:prstGeom>
        </p:spPr>
        <p:txBody>
          <a:bodyPr lIns="0" tIns="0" rIns="0" bIns="0"/>
          <a:lstStyle>
            <a:lvl1pPr marL="0" indent="0" algn="l">
              <a:buNone/>
              <a:defRPr sz="1300" b="0" cap="none" spc="0" baseline="0">
                <a:solidFill>
                  <a:srgbClr val="FFFFFF"/>
                </a:solidFill>
                <a:latin typeface="Verdana"/>
                <a:cs typeface="Verdana"/>
              </a:defRPr>
            </a:lvl1pPr>
          </a:lstStyle>
          <a:p>
            <a:pPr lvl="0"/>
            <a:r>
              <a:rPr lang="en-US" dirty="0"/>
              <a:t>Click to Add Date</a:t>
            </a:r>
          </a:p>
        </p:txBody>
      </p:sp>
    </p:spTree>
    <p:extLst>
      <p:ext uri="{BB962C8B-B14F-4D97-AF65-F5344CB8AC3E}">
        <p14:creationId xmlns:p14="http://schemas.microsoft.com/office/powerpoint/2010/main" val="3329188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183584"/>
            <a:ext cx="2312" cy="320861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2792516"/>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7" y="1496880"/>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9" y="1496880"/>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7" y="3214924"/>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54929" y="3214924"/>
            <a:ext cx="3814641" cy="1174883"/>
          </a:xfrm>
          <a:prstGeom prst="rect">
            <a:avLst/>
          </a:prstGeom>
        </p:spPr>
        <p:txBody>
          <a:bodyPr lIns="91440">
            <a:noAutofit/>
          </a:bodyPr>
          <a:lstStyle>
            <a:lvl1pPr>
              <a:lnSpc>
                <a:spcPct val="100000"/>
              </a:lnSpc>
              <a:buClr>
                <a:schemeClr val="accent2"/>
              </a:buClr>
              <a:defRPr sz="1300" kern="1200"/>
            </a:lvl1pPr>
            <a:lvl2pPr>
              <a:lnSpc>
                <a:spcPct val="100000"/>
              </a:lnSpc>
              <a:buClr>
                <a:schemeClr val="accent2"/>
              </a:buClr>
              <a:defRPr sz="1300"/>
            </a:lvl2pPr>
            <a:lvl3pPr>
              <a:lnSpc>
                <a:spcPct val="100000"/>
              </a:lnSpc>
              <a:buClr>
                <a:schemeClr val="accent2"/>
              </a:buClr>
              <a:defRPr sz="1300" kern="1200"/>
            </a:lvl3pPr>
            <a:lvl4pPr>
              <a:lnSpc>
                <a:spcPct val="100000"/>
              </a:lnSpc>
              <a:buClr>
                <a:schemeClr val="accent2"/>
              </a:buClr>
              <a:defRPr sz="1300" kern="1200"/>
            </a:lvl4pPr>
            <a:lvl5pPr>
              <a:lnSpc>
                <a:spcPct val="100000"/>
              </a:lnSpc>
              <a:buClr>
                <a:schemeClr val="accent2"/>
              </a:buClr>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192943"/>
            <a:ext cx="3818102"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192943"/>
            <a:ext cx="3831666"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2908776"/>
            <a:ext cx="3818101"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2908776"/>
            <a:ext cx="3831666" cy="259945"/>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2793403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Picture Placeholder 4"/>
          <p:cNvSpPr>
            <a:spLocks noGrp="1"/>
          </p:cNvSpPr>
          <p:nvPr>
            <p:ph type="pic" sz="quarter" idx="14" hasCustomPrompt="1"/>
          </p:nvPr>
        </p:nvSpPr>
        <p:spPr>
          <a:xfrm>
            <a:off x="541214" y="1827361"/>
            <a:ext cx="3787256" cy="256608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091572"/>
            <a:ext cx="3784756" cy="62562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091572"/>
            <a:ext cx="3784756" cy="62562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1827361"/>
            <a:ext cx="3787256" cy="256608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6789855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38948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3" name="Text Placeholder 11"/>
          <p:cNvSpPr>
            <a:spLocks noGrp="1"/>
          </p:cNvSpPr>
          <p:nvPr>
            <p:ph type="body" sz="quarter" idx="15" hasCustomPrompt="1"/>
          </p:nvPr>
        </p:nvSpPr>
        <p:spPr>
          <a:xfrm>
            <a:off x="3830320" y="244415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
        <p:nvSpPr>
          <p:cNvPr id="14" name="Text Placeholder 11"/>
          <p:cNvSpPr>
            <a:spLocks noGrp="1"/>
          </p:cNvSpPr>
          <p:nvPr>
            <p:ph type="body" sz="quarter" idx="16" hasCustomPrompt="1"/>
          </p:nvPr>
        </p:nvSpPr>
        <p:spPr>
          <a:xfrm>
            <a:off x="3830320" y="349571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
        <p:nvSpPr>
          <p:cNvPr id="17" name="Text Placeholder 15"/>
          <p:cNvSpPr>
            <a:spLocks noGrp="1"/>
          </p:cNvSpPr>
          <p:nvPr>
            <p:ph type="body" sz="quarter" idx="18" hasCustomPrompt="1"/>
          </p:nvPr>
        </p:nvSpPr>
        <p:spPr>
          <a:xfrm>
            <a:off x="553152" y="250698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355854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31015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Tree>
    <p:extLst>
      <p:ext uri="{BB962C8B-B14F-4D97-AF65-F5344CB8AC3E}">
        <p14:creationId xmlns:p14="http://schemas.microsoft.com/office/powerpoint/2010/main" val="285781931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175640"/>
            <a:ext cx="3827156"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9" name="Text Placeholder 12"/>
          <p:cNvSpPr>
            <a:spLocks noGrp="1"/>
          </p:cNvSpPr>
          <p:nvPr>
            <p:ph type="body" sz="quarter" idx="11" hasCustomPrompt="1"/>
          </p:nvPr>
        </p:nvSpPr>
        <p:spPr>
          <a:xfrm>
            <a:off x="541306" y="1853280"/>
            <a:ext cx="3839002" cy="143856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3392421"/>
            <a:ext cx="8060802" cy="1091739"/>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175640"/>
            <a:ext cx="3827156"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1853280"/>
            <a:ext cx="3839002" cy="143856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046854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26" name="Text Placeholder 12"/>
          <p:cNvSpPr>
            <a:spLocks noGrp="1"/>
          </p:cNvSpPr>
          <p:nvPr>
            <p:ph type="body" sz="quarter" idx="21" hasCustomPrompt="1"/>
          </p:nvPr>
        </p:nvSpPr>
        <p:spPr>
          <a:xfrm>
            <a:off x="6756214" y="1853281"/>
            <a:ext cx="1841536" cy="261791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4" y="1175640"/>
            <a:ext cx="1840033" cy="60198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1853281"/>
            <a:ext cx="1841536" cy="261791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4" name="Text Placeholder 12"/>
          <p:cNvSpPr>
            <a:spLocks noGrp="1"/>
          </p:cNvSpPr>
          <p:nvPr>
            <p:ph type="body" sz="quarter" idx="29" hasCustomPrompt="1"/>
          </p:nvPr>
        </p:nvSpPr>
        <p:spPr>
          <a:xfrm>
            <a:off x="2614937" y="1853281"/>
            <a:ext cx="1841536" cy="261791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5" name="Text Placeholder 12"/>
          <p:cNvSpPr>
            <a:spLocks noGrp="1"/>
          </p:cNvSpPr>
          <p:nvPr>
            <p:ph type="body" sz="quarter" idx="30" hasCustomPrompt="1"/>
          </p:nvPr>
        </p:nvSpPr>
        <p:spPr>
          <a:xfrm>
            <a:off x="544298" y="1853281"/>
            <a:ext cx="1841536" cy="261791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6" name="Text Placeholder 15"/>
          <p:cNvSpPr>
            <a:spLocks noGrp="1"/>
          </p:cNvSpPr>
          <p:nvPr>
            <p:ph type="body" sz="quarter" idx="31" hasCustomPrompt="1"/>
          </p:nvPr>
        </p:nvSpPr>
        <p:spPr>
          <a:xfrm>
            <a:off x="2618032" y="1175640"/>
            <a:ext cx="1840033" cy="60198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10" y="1175640"/>
            <a:ext cx="1840033" cy="60198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8" y="1175640"/>
            <a:ext cx="1840033" cy="60198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19793550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Industry Block and Photo">
    <p:bg>
      <p:bgPr>
        <a:solidFill>
          <a:schemeClr val="bg1"/>
        </a:solidFill>
        <a:effectLst/>
      </p:bgPr>
    </p:bg>
    <p:spTree>
      <p:nvGrpSpPr>
        <p:cNvPr id="1" name=""/>
        <p:cNvGrpSpPr/>
        <p:nvPr/>
      </p:nvGrpSpPr>
      <p:grpSpPr>
        <a:xfrm>
          <a:off x="0" y="0"/>
          <a:ext cx="0" cy="0"/>
          <a:chOff x="0" y="0"/>
          <a:chExt cx="0" cy="0"/>
        </a:xfrm>
      </p:grpSpPr>
      <p:sp>
        <p:nvSpPr>
          <p:cNvPr id="13" name="Picture Placeholder 5"/>
          <p:cNvSpPr>
            <a:spLocks noGrp="1"/>
          </p:cNvSpPr>
          <p:nvPr>
            <p:ph type="pic" sz="quarter" idx="16"/>
          </p:nvPr>
        </p:nvSpPr>
        <p:spPr>
          <a:xfrm>
            <a:off x="7242175" y="2057400"/>
            <a:ext cx="1460500" cy="2056210"/>
          </a:xfrm>
          <a:prstGeom prst="rect">
            <a:avLst/>
          </a:prstGeom>
        </p:spPr>
        <p:txBody>
          <a:bodyPr vert="horz"/>
          <a:lstStyle>
            <a:lvl1pPr marL="0" indent="0">
              <a:buNone/>
              <a:defRPr sz="1200" baseline="0">
                <a:solidFill>
                  <a:schemeClr val="bg2"/>
                </a:solidFill>
              </a:defRPr>
            </a:lvl1pPr>
          </a:lstStyle>
          <a:p>
            <a:r>
              <a:rPr lang="en-US" dirty="0"/>
              <a:t>Drag picture to placeholder or click icon to add</a:t>
            </a:r>
          </a:p>
        </p:txBody>
      </p:sp>
      <p:sp>
        <p:nvSpPr>
          <p:cNvPr id="28" name="Rectangle 27"/>
          <p:cNvSpPr/>
          <p:nvPr userDrawn="1"/>
        </p:nvSpPr>
        <p:spPr>
          <a:xfrm>
            <a:off x="442840" y="2055019"/>
            <a:ext cx="6751150" cy="20574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578611" y="2147713"/>
            <a:ext cx="6473961" cy="545372"/>
          </a:xfrm>
          <a:prstGeom prst="rect">
            <a:avLst/>
          </a:prstGeom>
        </p:spPr>
        <p:txBody>
          <a:bodyPr lIns="0" tIns="0" rIns="0" bIns="0" anchor="t" anchorCtr="0"/>
          <a:lstStyle>
            <a:lvl1pPr algn="l">
              <a:lnSpc>
                <a:spcPct val="100000"/>
              </a:lnSpc>
              <a:defRPr sz="1800" b="0" i="0" cap="none" spc="90" baseline="0">
                <a:solidFill>
                  <a:srgbClr val="FFFFFF"/>
                </a:solidFill>
                <a:latin typeface="Verdana"/>
                <a:cs typeface="Verdana"/>
              </a:defRPr>
            </a:lvl1pPr>
          </a:lstStyle>
          <a:p>
            <a:r>
              <a:rPr lang="en-US" dirty="0"/>
              <a:t>Title of Presentation</a:t>
            </a:r>
            <a:br>
              <a:rPr lang="en-US" dirty="0"/>
            </a:br>
            <a:r>
              <a:rPr lang="en-US" dirty="0"/>
              <a:t>Second Line Title</a:t>
            </a:r>
          </a:p>
        </p:txBody>
      </p:sp>
      <p:sp>
        <p:nvSpPr>
          <p:cNvPr id="18" name="Text Placeholder 19"/>
          <p:cNvSpPr>
            <a:spLocks noGrp="1"/>
          </p:cNvSpPr>
          <p:nvPr>
            <p:ph type="body" sz="quarter" idx="11" hasCustomPrompt="1"/>
          </p:nvPr>
        </p:nvSpPr>
        <p:spPr>
          <a:xfrm>
            <a:off x="578619" y="2789594"/>
            <a:ext cx="6473954" cy="421678"/>
          </a:xfrm>
          <a:prstGeom prst="rect">
            <a:avLst/>
          </a:prstGeom>
        </p:spPr>
        <p:txBody>
          <a:bodyPr lIns="0" tIns="0" rIns="0" bIns="0"/>
          <a:lstStyle>
            <a:lvl1pPr marL="0" indent="0" algn="l">
              <a:buNone/>
              <a:defRPr sz="1200" b="0" i="0" cap="none" spc="90" baseline="0">
                <a:solidFill>
                  <a:srgbClr val="FFFFFF"/>
                </a:solidFill>
                <a:latin typeface="Verdana"/>
                <a:cs typeface="Verdana"/>
              </a:defRPr>
            </a:lvl1pPr>
          </a:lstStyle>
          <a:p>
            <a:pPr lvl="0"/>
            <a:r>
              <a:rPr lang="en-US" dirty="0"/>
              <a:t>Click to Add Subtitle</a:t>
            </a:r>
          </a:p>
        </p:txBody>
      </p:sp>
      <p:cxnSp>
        <p:nvCxnSpPr>
          <p:cNvPr id="20" name="Straight Connector 19"/>
          <p:cNvCxnSpPr/>
          <p:nvPr userDrawn="1"/>
        </p:nvCxnSpPr>
        <p:spPr>
          <a:xfrm>
            <a:off x="575017" y="3301487"/>
            <a:ext cx="6469241" cy="258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589667" y="3408320"/>
            <a:ext cx="6462906" cy="391139"/>
          </a:xfrm>
          <a:prstGeom prst="rect">
            <a:avLst/>
          </a:prstGeom>
        </p:spPr>
        <p:txBody>
          <a:bodyPr lIns="0" tIns="0" rIns="0" bIns="0" anchor="b" anchorCtr="0"/>
          <a:lstStyle>
            <a:lvl1pPr marL="0" indent="0" algn="l">
              <a:lnSpc>
                <a:spcPct val="120000"/>
              </a:lnSpc>
              <a:buNone/>
              <a:defRPr sz="900" b="0" cap="none" spc="0" baseline="0">
                <a:solidFill>
                  <a:srgbClr val="FFFFFF"/>
                </a:solidFill>
                <a:latin typeface="Verdana"/>
                <a:cs typeface="Verdana"/>
              </a:defRPr>
            </a:lvl1pPr>
          </a:lstStyle>
          <a:p>
            <a:pPr lvl="0"/>
            <a:r>
              <a:rPr lang="en-US" dirty="0"/>
              <a:t>Click to Add Presenter Name, Title, Company</a:t>
            </a:r>
          </a:p>
        </p:txBody>
      </p:sp>
      <p:sp>
        <p:nvSpPr>
          <p:cNvPr id="22" name="Text Placeholder 19"/>
          <p:cNvSpPr>
            <a:spLocks noGrp="1"/>
          </p:cNvSpPr>
          <p:nvPr>
            <p:ph type="body" sz="quarter" idx="14" hasCustomPrompt="1"/>
          </p:nvPr>
        </p:nvSpPr>
        <p:spPr>
          <a:xfrm>
            <a:off x="589648" y="3833759"/>
            <a:ext cx="6462925" cy="153789"/>
          </a:xfrm>
          <a:prstGeom prst="rect">
            <a:avLst/>
          </a:prstGeom>
        </p:spPr>
        <p:txBody>
          <a:bodyPr lIns="0" tIns="0" rIns="0" bIns="0"/>
          <a:lstStyle>
            <a:lvl1pPr marL="0" indent="0" algn="l">
              <a:buNone/>
              <a:defRPr sz="900" b="0" cap="none" spc="0" baseline="0">
                <a:solidFill>
                  <a:srgbClr val="FFFFFF"/>
                </a:solidFill>
                <a:latin typeface="Verdana"/>
                <a:cs typeface="Verdana"/>
              </a:defRPr>
            </a:lvl1pPr>
          </a:lstStyle>
          <a:p>
            <a:pPr lvl="0"/>
            <a:r>
              <a:rPr lang="en-US" dirty="0"/>
              <a:t>Click to Add Date</a:t>
            </a:r>
          </a:p>
        </p:txBody>
      </p:sp>
      <p:sp>
        <p:nvSpPr>
          <p:cNvPr id="19" name="Picture Placeholder 6"/>
          <p:cNvSpPr>
            <a:spLocks noGrp="1"/>
          </p:cNvSpPr>
          <p:nvPr>
            <p:ph type="pic" sz="quarter" idx="17" hasCustomPrompt="1"/>
          </p:nvPr>
        </p:nvSpPr>
        <p:spPr>
          <a:xfrm>
            <a:off x="7482085" y="3615126"/>
            <a:ext cx="975600" cy="973931"/>
          </a:xfrm>
          <a:prstGeom prst="rect">
            <a:avLst/>
          </a:prstGeom>
        </p:spPr>
        <p:txBody>
          <a:bodyPr anchor="t" anchorCtr="1"/>
          <a:lstStyle>
            <a:lvl1pPr marL="0" indent="0" algn="l">
              <a:buFontTx/>
              <a:buNone/>
              <a:defRPr sz="1100" baseline="0">
                <a:solidFill>
                  <a:schemeClr val="bg2"/>
                </a:solidFill>
              </a:defRPr>
            </a:lvl1pPr>
          </a:lstStyle>
          <a:p>
            <a:r>
              <a:rPr lang="en-US"/>
              <a:t> Industry</a:t>
            </a:r>
            <a:br>
              <a:rPr lang="en-US"/>
            </a:br>
            <a:r>
              <a:rPr lang="en-US"/>
              <a:t>Icon Here</a:t>
            </a:r>
          </a:p>
        </p:txBody>
      </p:sp>
    </p:spTree>
    <p:extLst>
      <p:ext uri="{BB962C8B-B14F-4D97-AF65-F5344CB8AC3E}">
        <p14:creationId xmlns:p14="http://schemas.microsoft.com/office/powerpoint/2010/main" val="11569386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1250864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Click to Edit Title</a:t>
            </a:r>
            <a:endParaRPr lang="en-US"/>
          </a:p>
        </p:txBody>
      </p:sp>
      <p:sp>
        <p:nvSpPr>
          <p:cNvPr id="8" name="Text Placeholder 2"/>
          <p:cNvSpPr>
            <a:spLocks noGrp="1"/>
          </p:cNvSpPr>
          <p:nvPr>
            <p:ph idx="11" hasCustomPrompt="1"/>
          </p:nvPr>
        </p:nvSpPr>
        <p:spPr bwMode="auto">
          <a:xfrm>
            <a:off x="552764" y="1091407"/>
            <a:ext cx="8043777" cy="340915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7961214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4" y="1091939"/>
            <a:ext cx="8048057" cy="304688"/>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4" y="1428750"/>
            <a:ext cx="8044541" cy="3071813"/>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345790777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4" y="1716385"/>
            <a:ext cx="8044541" cy="2784178"/>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4" y="1092248"/>
            <a:ext cx="8044137" cy="590117"/>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Main idea, quote, or phrase two lines and under may go in this text box. </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100" y="172642"/>
            <a:ext cx="8058151" cy="679647"/>
          </a:xfrm>
        </p:spPr>
        <p:txBody>
          <a:bodyPr/>
          <a:lstStyle/>
          <a:p>
            <a:r>
              <a:rPr lang="en-US" dirty="0"/>
              <a:t>Click to Edit Title</a:t>
            </a:r>
            <a:endParaRPr lang="en-US"/>
          </a:p>
        </p:txBody>
      </p:sp>
    </p:spTree>
    <p:extLst>
      <p:ext uri="{BB962C8B-B14F-4D97-AF65-F5344CB8AC3E}">
        <p14:creationId xmlns:p14="http://schemas.microsoft.com/office/powerpoint/2010/main" val="17035421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Industry Block and Photo">
    <p:bg>
      <p:bgPr>
        <a:solidFill>
          <a:schemeClr val="bg1"/>
        </a:solidFill>
        <a:effectLst/>
      </p:bgPr>
    </p:bg>
    <p:spTree>
      <p:nvGrpSpPr>
        <p:cNvPr id="1" name=""/>
        <p:cNvGrpSpPr/>
        <p:nvPr/>
      </p:nvGrpSpPr>
      <p:grpSpPr>
        <a:xfrm>
          <a:off x="0" y="0"/>
          <a:ext cx="0" cy="0"/>
          <a:chOff x="0" y="0"/>
          <a:chExt cx="0" cy="0"/>
        </a:xfrm>
      </p:grpSpPr>
      <p:sp>
        <p:nvSpPr>
          <p:cNvPr id="13" name="Picture Placeholder 5"/>
          <p:cNvSpPr>
            <a:spLocks noGrp="1"/>
          </p:cNvSpPr>
          <p:nvPr>
            <p:ph type="pic" sz="quarter" idx="16"/>
          </p:nvPr>
        </p:nvSpPr>
        <p:spPr>
          <a:xfrm>
            <a:off x="7242175" y="2057400"/>
            <a:ext cx="1460500" cy="2056210"/>
          </a:xfrm>
          <a:prstGeom prst="rect">
            <a:avLst/>
          </a:prstGeom>
        </p:spPr>
        <p:txBody>
          <a:bodyPr vert="horz"/>
          <a:lstStyle>
            <a:lvl1pPr marL="0" indent="0">
              <a:buNone/>
              <a:defRPr sz="1200" baseline="0">
                <a:solidFill>
                  <a:schemeClr val="bg2"/>
                </a:solidFill>
              </a:defRPr>
            </a:lvl1pPr>
          </a:lstStyle>
          <a:p>
            <a:r>
              <a:rPr lang="en-US" dirty="0"/>
              <a:t>Drag picture to placeholder or click icon to add</a:t>
            </a:r>
          </a:p>
        </p:txBody>
      </p:sp>
      <p:sp>
        <p:nvSpPr>
          <p:cNvPr id="28" name="Rectangle 27"/>
          <p:cNvSpPr/>
          <p:nvPr userDrawn="1"/>
        </p:nvSpPr>
        <p:spPr>
          <a:xfrm>
            <a:off x="442840" y="2055019"/>
            <a:ext cx="6751150" cy="2057400"/>
          </a:xfrm>
          <a:prstGeom prst="rect">
            <a:avLst/>
          </a:prstGeom>
          <a:solidFill>
            <a:srgbClr val="00B6DE"/>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a:ln>
                <a:noFill/>
              </a:ln>
              <a:solidFill>
                <a:sysClr val="window" lastClr="FFFFFF"/>
              </a:solidFill>
              <a:effectLst/>
              <a:uLnTx/>
              <a:uFillTx/>
              <a:latin typeface="Verdana"/>
              <a:ea typeface="+mn-ea"/>
              <a:cs typeface="+mn-cs"/>
            </a:endParaRPr>
          </a:p>
        </p:txBody>
      </p:sp>
      <p:sp>
        <p:nvSpPr>
          <p:cNvPr id="17" name="Title 2"/>
          <p:cNvSpPr>
            <a:spLocks noGrp="1"/>
          </p:cNvSpPr>
          <p:nvPr>
            <p:ph type="title" hasCustomPrompt="1"/>
          </p:nvPr>
        </p:nvSpPr>
        <p:spPr>
          <a:xfrm>
            <a:off x="578611" y="2147713"/>
            <a:ext cx="6473961" cy="545372"/>
          </a:xfrm>
          <a:prstGeom prst="rect">
            <a:avLst/>
          </a:prstGeom>
        </p:spPr>
        <p:txBody>
          <a:bodyPr lIns="0" tIns="0" rIns="0" bIns="0" anchor="t" anchorCtr="0"/>
          <a:lstStyle>
            <a:lvl1pPr algn="l">
              <a:lnSpc>
                <a:spcPct val="100000"/>
              </a:lnSpc>
              <a:defRPr sz="1800" b="0" i="0" cap="none" spc="90" baseline="0">
                <a:solidFill>
                  <a:srgbClr val="FFFFFF"/>
                </a:solidFill>
                <a:latin typeface="Verdana"/>
                <a:cs typeface="Verdana"/>
              </a:defRPr>
            </a:lvl1pPr>
          </a:lstStyle>
          <a:p>
            <a:r>
              <a:rPr lang="en-US" dirty="0"/>
              <a:t>Title of Presentation</a:t>
            </a:r>
            <a:br>
              <a:rPr lang="en-US" dirty="0"/>
            </a:br>
            <a:r>
              <a:rPr lang="en-US" dirty="0"/>
              <a:t>Second Line Title</a:t>
            </a:r>
          </a:p>
        </p:txBody>
      </p:sp>
      <p:sp>
        <p:nvSpPr>
          <p:cNvPr id="18" name="Text Placeholder 19"/>
          <p:cNvSpPr>
            <a:spLocks noGrp="1"/>
          </p:cNvSpPr>
          <p:nvPr>
            <p:ph type="body" sz="quarter" idx="11" hasCustomPrompt="1"/>
          </p:nvPr>
        </p:nvSpPr>
        <p:spPr>
          <a:xfrm>
            <a:off x="578619" y="2789594"/>
            <a:ext cx="6473954" cy="421678"/>
          </a:xfrm>
          <a:prstGeom prst="rect">
            <a:avLst/>
          </a:prstGeom>
        </p:spPr>
        <p:txBody>
          <a:bodyPr lIns="0" tIns="0" rIns="0" bIns="0"/>
          <a:lstStyle>
            <a:lvl1pPr marL="0" indent="0" algn="l">
              <a:buNone/>
              <a:defRPr sz="1200" b="0" i="0" cap="none" spc="90" baseline="0">
                <a:solidFill>
                  <a:srgbClr val="FFFFFF"/>
                </a:solidFill>
                <a:latin typeface="Verdana"/>
                <a:cs typeface="Verdana"/>
              </a:defRPr>
            </a:lvl1pPr>
          </a:lstStyle>
          <a:p>
            <a:pPr lvl="0"/>
            <a:r>
              <a:rPr lang="en-US" dirty="0"/>
              <a:t>Click to Add Subtitle</a:t>
            </a:r>
          </a:p>
        </p:txBody>
      </p:sp>
      <p:cxnSp>
        <p:nvCxnSpPr>
          <p:cNvPr id="20" name="Straight Connector 19"/>
          <p:cNvCxnSpPr/>
          <p:nvPr userDrawn="1"/>
        </p:nvCxnSpPr>
        <p:spPr>
          <a:xfrm>
            <a:off x="575017" y="3301487"/>
            <a:ext cx="6469241" cy="258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1" name="Text Placeholder 19"/>
          <p:cNvSpPr>
            <a:spLocks noGrp="1"/>
          </p:cNvSpPr>
          <p:nvPr>
            <p:ph type="body" sz="quarter" idx="12" hasCustomPrompt="1"/>
          </p:nvPr>
        </p:nvSpPr>
        <p:spPr>
          <a:xfrm>
            <a:off x="589667" y="3408320"/>
            <a:ext cx="6462906" cy="391139"/>
          </a:xfrm>
          <a:prstGeom prst="rect">
            <a:avLst/>
          </a:prstGeom>
        </p:spPr>
        <p:txBody>
          <a:bodyPr lIns="0" tIns="0" rIns="0" bIns="0" anchor="b" anchorCtr="0"/>
          <a:lstStyle>
            <a:lvl1pPr marL="0" indent="0" algn="l">
              <a:lnSpc>
                <a:spcPct val="120000"/>
              </a:lnSpc>
              <a:buNone/>
              <a:defRPr sz="900" b="0" cap="none" spc="0" baseline="0">
                <a:solidFill>
                  <a:srgbClr val="FFFFFF"/>
                </a:solidFill>
                <a:latin typeface="Verdana"/>
                <a:cs typeface="Verdana"/>
              </a:defRPr>
            </a:lvl1pPr>
          </a:lstStyle>
          <a:p>
            <a:pPr lvl="0"/>
            <a:r>
              <a:rPr lang="en-US" dirty="0"/>
              <a:t>Click to Add Presenter Name, Title, Company</a:t>
            </a:r>
          </a:p>
        </p:txBody>
      </p:sp>
      <p:sp>
        <p:nvSpPr>
          <p:cNvPr id="22" name="Text Placeholder 19"/>
          <p:cNvSpPr>
            <a:spLocks noGrp="1"/>
          </p:cNvSpPr>
          <p:nvPr>
            <p:ph type="body" sz="quarter" idx="14" hasCustomPrompt="1"/>
          </p:nvPr>
        </p:nvSpPr>
        <p:spPr>
          <a:xfrm>
            <a:off x="589648" y="3833759"/>
            <a:ext cx="6462925" cy="153789"/>
          </a:xfrm>
          <a:prstGeom prst="rect">
            <a:avLst/>
          </a:prstGeom>
        </p:spPr>
        <p:txBody>
          <a:bodyPr lIns="0" tIns="0" rIns="0" bIns="0"/>
          <a:lstStyle>
            <a:lvl1pPr marL="0" indent="0" algn="l">
              <a:buNone/>
              <a:defRPr sz="900" b="0" cap="none" spc="0" baseline="0">
                <a:solidFill>
                  <a:srgbClr val="FFFFFF"/>
                </a:solidFill>
                <a:latin typeface="Verdana"/>
                <a:cs typeface="Verdana"/>
              </a:defRPr>
            </a:lvl1pPr>
          </a:lstStyle>
          <a:p>
            <a:pPr lvl="0"/>
            <a:r>
              <a:rPr lang="en-US" dirty="0"/>
              <a:t>Click to Add Date</a:t>
            </a:r>
          </a:p>
        </p:txBody>
      </p:sp>
      <p:sp>
        <p:nvSpPr>
          <p:cNvPr id="19" name="Picture Placeholder 6"/>
          <p:cNvSpPr>
            <a:spLocks noGrp="1"/>
          </p:cNvSpPr>
          <p:nvPr>
            <p:ph type="pic" sz="quarter" idx="17" hasCustomPrompt="1"/>
          </p:nvPr>
        </p:nvSpPr>
        <p:spPr>
          <a:xfrm>
            <a:off x="7482085" y="3615126"/>
            <a:ext cx="975600" cy="973931"/>
          </a:xfrm>
          <a:prstGeom prst="rect">
            <a:avLst/>
          </a:prstGeom>
        </p:spPr>
        <p:txBody>
          <a:bodyPr anchor="t" anchorCtr="1"/>
          <a:lstStyle>
            <a:lvl1pPr marL="0" indent="0" algn="l">
              <a:buFontTx/>
              <a:buNone/>
              <a:defRPr sz="1100" baseline="0">
                <a:solidFill>
                  <a:schemeClr val="bg2"/>
                </a:solidFill>
              </a:defRPr>
            </a:lvl1pPr>
          </a:lstStyle>
          <a:p>
            <a:r>
              <a:rPr lang="en-US"/>
              <a:t> Industry</a:t>
            </a:r>
            <a:br>
              <a:rPr lang="en-US"/>
            </a:br>
            <a:r>
              <a:rPr lang="en-US"/>
              <a:t>Icon Here</a:t>
            </a:r>
          </a:p>
        </p:txBody>
      </p:sp>
    </p:spTree>
    <p:extLst>
      <p:ext uri="{BB962C8B-B14F-4D97-AF65-F5344CB8AC3E}">
        <p14:creationId xmlns:p14="http://schemas.microsoft.com/office/powerpoint/2010/main" val="31831252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Line Introduction">
    <p:spTree>
      <p:nvGrpSpPr>
        <p:cNvPr id="1" name=""/>
        <p:cNvGrpSpPr/>
        <p:nvPr/>
      </p:nvGrpSpPr>
      <p:grpSpPr>
        <a:xfrm>
          <a:off x="0" y="0"/>
          <a:ext cx="0" cy="0"/>
          <a:chOff x="0" y="0"/>
          <a:chExt cx="0" cy="0"/>
        </a:xfrm>
      </p:grpSpPr>
      <p:sp>
        <p:nvSpPr>
          <p:cNvPr id="4" name="Text Placeholder 2"/>
          <p:cNvSpPr>
            <a:spLocks noGrp="1"/>
          </p:cNvSpPr>
          <p:nvPr>
            <p:ph idx="1" hasCustomPrompt="1"/>
          </p:nvPr>
        </p:nvSpPr>
        <p:spPr bwMode="auto">
          <a:xfrm>
            <a:off x="552764" y="1869437"/>
            <a:ext cx="8044541" cy="2630351"/>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6" name="Text Placeholder 5"/>
          <p:cNvSpPr>
            <a:spLocks noGrp="1"/>
          </p:cNvSpPr>
          <p:nvPr>
            <p:ph type="body" sz="quarter" idx="11" hasCustomPrompt="1"/>
          </p:nvPr>
        </p:nvSpPr>
        <p:spPr>
          <a:xfrm>
            <a:off x="552764" y="1091573"/>
            <a:ext cx="8044541" cy="749562"/>
          </a:xfrm>
          <a:prstGeom prst="rect">
            <a:avLst/>
          </a:prstGeom>
        </p:spPr>
        <p:txBody>
          <a:bodyPr>
            <a:noAutofit/>
          </a:bodyPr>
          <a:lstStyle>
            <a:lvl1pPr marL="0" marR="0" indent="0" algn="l" defTabSz="457155" rtl="0" eaLnBrk="1" fontAlgn="base" latinLnBrk="0" hangingPunct="1">
              <a:lnSpc>
                <a:spcPct val="100000"/>
              </a:lnSpc>
              <a:spcBef>
                <a:spcPct val="20000"/>
              </a:spcBef>
              <a:spcAft>
                <a:spcPct val="0"/>
              </a:spcAft>
              <a:buClr>
                <a:schemeClr val="accent1"/>
              </a:buClr>
              <a:buSzTx/>
              <a:buFontTx/>
              <a:buNone/>
              <a:tabLst/>
              <a:defRPr sz="2000" b="1" i="0" baseline="0">
                <a:solidFill>
                  <a:schemeClr val="accent2"/>
                </a:solidFill>
              </a:defRPr>
            </a:lvl1pPr>
          </a:lstStyle>
          <a:p>
            <a:pPr marL="0" marR="0" lvl="0" indent="0" algn="l" defTabSz="457155" rtl="0" eaLnBrk="1" fontAlgn="base" latinLnBrk="0" hangingPunct="1">
              <a:lnSpc>
                <a:spcPct val="100000"/>
              </a:lnSpc>
              <a:spcBef>
                <a:spcPct val="20000"/>
              </a:spcBef>
              <a:spcAft>
                <a:spcPct val="0"/>
              </a:spcAft>
              <a:buClr>
                <a:schemeClr val="accent1"/>
              </a:buClr>
              <a:buSzTx/>
              <a:buFontTx/>
              <a:buNone/>
              <a:tabLst/>
              <a:defRPr/>
            </a:pPr>
            <a:r>
              <a:rPr lang="en-US"/>
              <a:t>Click to edit text. Main idea, quote, or phrase three lines and under may go in this text box. For text over three lines adjust the size of this box.</a:t>
            </a:r>
          </a:p>
        </p:txBody>
      </p:sp>
      <p:sp>
        <p:nvSpPr>
          <p:cNvPr id="5" name="Slide Number Placeholder 4"/>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Title 3"/>
          <p:cNvSpPr>
            <a:spLocks noGrp="1"/>
          </p:cNvSpPr>
          <p:nvPr>
            <p:ph type="title" hasCustomPrompt="1"/>
          </p:nvPr>
        </p:nvSpPr>
        <p:spPr>
          <a:xfrm>
            <a:off x="546100" y="172642"/>
            <a:ext cx="8058151" cy="679647"/>
          </a:xfrm>
        </p:spPr>
        <p:txBody>
          <a:bodyPr/>
          <a:lstStyle/>
          <a:p>
            <a:r>
              <a:rPr lang="en-US" dirty="0"/>
              <a:t>Click to Edit Title</a:t>
            </a:r>
            <a:endParaRPr lang="en-US"/>
          </a:p>
        </p:txBody>
      </p:sp>
    </p:spTree>
    <p:extLst>
      <p:ext uri="{BB962C8B-B14F-4D97-AF65-F5344CB8AC3E}">
        <p14:creationId xmlns:p14="http://schemas.microsoft.com/office/powerpoint/2010/main" val="11058036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8" name="Text Placeholder 12"/>
          <p:cNvSpPr>
            <a:spLocks noGrp="1"/>
          </p:cNvSpPr>
          <p:nvPr>
            <p:ph type="body" sz="quarter" idx="17" hasCustomPrompt="1"/>
          </p:nvPr>
        </p:nvSpPr>
        <p:spPr>
          <a:xfrm>
            <a:off x="547187" y="1674815"/>
            <a:ext cx="3780956" cy="282524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1674815"/>
            <a:ext cx="3780956" cy="282524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6501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Column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Text Placeholder 5"/>
          <p:cNvSpPr>
            <a:spLocks noGrp="1"/>
          </p:cNvSpPr>
          <p:nvPr>
            <p:ph type="body" sz="quarter" idx="15" hasCustomPrompt="1"/>
          </p:nvPr>
        </p:nvSpPr>
        <p:spPr>
          <a:xfrm>
            <a:off x="546017" y="1091572"/>
            <a:ext cx="2477124" cy="553158"/>
          </a:xfrm>
          <a:prstGeom prst="rect">
            <a:avLst/>
          </a:prstGeom>
        </p:spPr>
        <p:txBody>
          <a:bodyPr anchor="b" anchorCtr="0">
            <a:noAutofit/>
          </a:bodyPr>
          <a:lstStyle>
            <a:lvl1pPr marL="0" indent="0">
              <a:buFontTx/>
              <a:buNone/>
              <a:defRPr sz="1500" b="1" i="0" baseline="0"/>
            </a:lvl1pPr>
          </a:lstStyle>
          <a:p>
            <a:pPr lvl="0"/>
            <a:r>
              <a:rPr lang="en-US"/>
              <a:t>Click to edit heading </a:t>
            </a:r>
          </a:p>
        </p:txBody>
      </p:sp>
      <p:sp>
        <p:nvSpPr>
          <p:cNvPr id="18" name="Text Placeholder 12"/>
          <p:cNvSpPr>
            <a:spLocks noGrp="1"/>
          </p:cNvSpPr>
          <p:nvPr>
            <p:ph type="body" sz="quarter" idx="17" hasCustomPrompt="1"/>
          </p:nvPr>
        </p:nvSpPr>
        <p:spPr>
          <a:xfrm>
            <a:off x="547186"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2" name="Text Placeholder 5"/>
          <p:cNvSpPr>
            <a:spLocks noGrp="1"/>
          </p:cNvSpPr>
          <p:nvPr>
            <p:ph type="body" sz="quarter" idx="18" hasCustomPrompt="1"/>
          </p:nvPr>
        </p:nvSpPr>
        <p:spPr>
          <a:xfrm>
            <a:off x="3349833" y="1091572"/>
            <a:ext cx="2477124" cy="553158"/>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3" name="Text Placeholder 12"/>
          <p:cNvSpPr>
            <a:spLocks noGrp="1"/>
          </p:cNvSpPr>
          <p:nvPr>
            <p:ph type="body" sz="quarter" idx="19" hasCustomPrompt="1"/>
          </p:nvPr>
        </p:nvSpPr>
        <p:spPr>
          <a:xfrm>
            <a:off x="3351002"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5" name="Text Placeholder 5"/>
          <p:cNvSpPr>
            <a:spLocks noGrp="1"/>
          </p:cNvSpPr>
          <p:nvPr>
            <p:ph type="body" sz="quarter" idx="20" hasCustomPrompt="1"/>
          </p:nvPr>
        </p:nvSpPr>
        <p:spPr>
          <a:xfrm>
            <a:off x="6122454" y="1091572"/>
            <a:ext cx="2477124" cy="553158"/>
          </a:xfrm>
          <a:prstGeom prst="rect">
            <a:avLst/>
          </a:prstGeom>
        </p:spPr>
        <p:txBody>
          <a:bodyPr anchor="b" anchorCtr="0">
            <a:noAutofit/>
          </a:bodyPr>
          <a:lstStyle>
            <a:lvl1pPr marL="0" indent="0">
              <a:buFontTx/>
              <a:buNone/>
              <a:defRPr sz="1500" b="1" i="0"/>
            </a:lvl1pPr>
          </a:lstStyle>
          <a:p>
            <a:pPr lvl="0"/>
            <a:r>
              <a:rPr lang="en-US"/>
              <a:t>Click to edit heading</a:t>
            </a:r>
          </a:p>
        </p:txBody>
      </p:sp>
      <p:sp>
        <p:nvSpPr>
          <p:cNvPr id="19" name="Text Placeholder 12"/>
          <p:cNvSpPr>
            <a:spLocks noGrp="1"/>
          </p:cNvSpPr>
          <p:nvPr>
            <p:ph type="body" sz="quarter" idx="21" hasCustomPrompt="1"/>
          </p:nvPr>
        </p:nvSpPr>
        <p:spPr>
          <a:xfrm>
            <a:off x="6123623" y="1685517"/>
            <a:ext cx="2474637" cy="2814545"/>
          </a:xfrm>
          <a:prstGeom prst="rect">
            <a:avLst/>
          </a:prstGeom>
        </p:spPr>
        <p:txBody>
          <a:bodyPr>
            <a:noAutofit/>
          </a:bodyPr>
          <a:lstStyle>
            <a:lvl1pPr>
              <a:lnSpc>
                <a:spcPct val="100000"/>
              </a:lnSpc>
              <a:buClr>
                <a:schemeClr val="accent2"/>
              </a:buClr>
              <a:defRPr sz="1100"/>
            </a:lvl1pPr>
            <a:lvl2pPr>
              <a:lnSpc>
                <a:spcPct val="100000"/>
              </a:lnSpc>
              <a:buClr>
                <a:schemeClr val="accent2"/>
              </a:buClr>
              <a:defRPr sz="1100"/>
            </a:lvl2pPr>
            <a:lvl3pPr>
              <a:lnSpc>
                <a:spcPct val="100000"/>
              </a:lnSpc>
              <a:buClr>
                <a:schemeClr val="accent2"/>
              </a:buClr>
              <a:defRPr sz="1100"/>
            </a:lvl3pPr>
            <a:lvl4pPr>
              <a:lnSpc>
                <a:spcPct val="100000"/>
              </a:lnSpc>
              <a:buClr>
                <a:schemeClr val="accent2"/>
              </a:buClr>
              <a:defRPr sz="1100"/>
            </a:lvl4pPr>
            <a:lvl5pPr>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0996912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hoto Lef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9"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0" name="Text Placeholder 12"/>
          <p:cNvSpPr>
            <a:spLocks noGrp="1"/>
          </p:cNvSpPr>
          <p:nvPr>
            <p:ph type="body" sz="quarter" idx="20" hasCustomPrompt="1"/>
          </p:nvPr>
        </p:nvSpPr>
        <p:spPr>
          <a:xfrm>
            <a:off x="4813733"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14" hasCustomPrompt="1"/>
          </p:nvPr>
        </p:nvSpPr>
        <p:spPr>
          <a:xfrm>
            <a:off x="549371" y="1166484"/>
            <a:ext cx="3786598" cy="3223694"/>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2892691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hoto Lef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5"/>
          <p:cNvSpPr>
            <a:spLocks noGrp="1"/>
          </p:cNvSpPr>
          <p:nvPr>
            <p:ph type="body" sz="quarter" idx="19" hasCustomPrompt="1"/>
          </p:nvPr>
        </p:nvSpPr>
        <p:spPr>
          <a:xfrm>
            <a:off x="4812564"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4813733"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14" hasCustomPrompt="1"/>
          </p:nvPr>
        </p:nvSpPr>
        <p:spPr>
          <a:xfrm>
            <a:off x="549371" y="1166484"/>
            <a:ext cx="3786598" cy="2370425"/>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24909860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hoto 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4" name="Text Placeholder 12"/>
          <p:cNvSpPr>
            <a:spLocks noGrp="1"/>
          </p:cNvSpPr>
          <p:nvPr>
            <p:ph type="body" sz="quarter" idx="20" hasCustomPrompt="1"/>
          </p:nvPr>
        </p:nvSpPr>
        <p:spPr>
          <a:xfrm>
            <a:off x="548587"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7" name="Picture Placeholder 4"/>
          <p:cNvSpPr>
            <a:spLocks noGrp="1"/>
          </p:cNvSpPr>
          <p:nvPr>
            <p:ph type="pic" sz="quarter" idx="21" hasCustomPrompt="1"/>
          </p:nvPr>
        </p:nvSpPr>
        <p:spPr>
          <a:xfrm>
            <a:off x="4818525" y="1166484"/>
            <a:ext cx="3786598" cy="3223694"/>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61174072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to Right -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7"/>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2" name="Text Placeholder 5"/>
          <p:cNvSpPr>
            <a:spLocks noGrp="1"/>
          </p:cNvSpPr>
          <p:nvPr>
            <p:ph type="body" sz="quarter" idx="19" hasCustomPrompt="1"/>
          </p:nvPr>
        </p:nvSpPr>
        <p:spPr>
          <a:xfrm>
            <a:off x="547418" y="1091572"/>
            <a:ext cx="3784756" cy="55315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Text Placeholder 12"/>
          <p:cNvSpPr>
            <a:spLocks noGrp="1"/>
          </p:cNvSpPr>
          <p:nvPr>
            <p:ph type="body" sz="quarter" idx="20" hasCustomPrompt="1"/>
          </p:nvPr>
        </p:nvSpPr>
        <p:spPr>
          <a:xfrm>
            <a:off x="548587" y="1674815"/>
            <a:ext cx="3780956" cy="2718230"/>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8" name="Picture Placeholder 4"/>
          <p:cNvSpPr>
            <a:spLocks noGrp="1"/>
          </p:cNvSpPr>
          <p:nvPr>
            <p:ph type="pic" sz="quarter" idx="21" hasCustomPrompt="1"/>
          </p:nvPr>
        </p:nvSpPr>
        <p:spPr>
          <a:xfrm>
            <a:off x="4818525" y="1166484"/>
            <a:ext cx="3786598" cy="2370425"/>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14646224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Agenda Slide</a:t>
            </a:r>
          </a:p>
        </p:txBody>
      </p:sp>
      <p:sp>
        <p:nvSpPr>
          <p:cNvPr id="4" name="Text Placeholder 11"/>
          <p:cNvSpPr>
            <a:spLocks noGrp="1"/>
          </p:cNvSpPr>
          <p:nvPr>
            <p:ph type="body" sz="quarter" idx="12" hasCustomPrompt="1"/>
          </p:nvPr>
        </p:nvSpPr>
        <p:spPr>
          <a:xfrm>
            <a:off x="544300" y="1091046"/>
            <a:ext cx="8052162" cy="3406075"/>
          </a:xfrm>
          <a:prstGeom prst="rect">
            <a:avLst/>
          </a:prstGeom>
        </p:spPr>
        <p:txBody>
          <a:bodyPr/>
          <a:lstStyle>
            <a:lvl1pPr>
              <a:lnSpc>
                <a:spcPct val="150000"/>
              </a:lnSpc>
              <a:buClr>
                <a:schemeClr val="accent2"/>
              </a:buClr>
              <a:defRPr/>
            </a:lvl1pPr>
            <a:lvl2pPr>
              <a:lnSpc>
                <a:spcPct val="150000"/>
              </a:lnSpc>
              <a:buClr>
                <a:schemeClr val="accent2"/>
              </a:buClr>
              <a:defRPr/>
            </a:lvl2pPr>
            <a:lvl3pPr>
              <a:lnSpc>
                <a:spcPct val="150000"/>
              </a:lnSpc>
              <a:buClr>
                <a:schemeClr val="accent2"/>
              </a:buClr>
              <a:defRPr/>
            </a:lvl3pPr>
            <a:lvl4pPr>
              <a:lnSpc>
                <a:spcPct val="150000"/>
              </a:lnSpc>
              <a:buClr>
                <a:schemeClr val="accent2"/>
              </a:buClr>
              <a:defRPr/>
            </a:lvl4pPr>
            <a:lvl5pPr>
              <a:lnSpc>
                <a:spcPct val="150000"/>
              </a:lnSpc>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a:p>
        </p:txBody>
      </p:sp>
      <p:sp>
        <p:nvSpPr>
          <p:cNvPr id="5" name="Slide Number Placeholder 4"/>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3970945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Quadra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183584"/>
            <a:ext cx="2312" cy="320861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2792516"/>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79438" y="1193007"/>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46870" y="1193007"/>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79438" y="2911051"/>
            <a:ext cx="3822700" cy="1478756"/>
          </a:xfrm>
          <a:prstGeom prst="rect">
            <a:avLst/>
          </a:prstGeom>
        </p:spPr>
        <p:txBody>
          <a:bodyPr>
            <a:noAutofit/>
          </a:bodyPr>
          <a:lstStyle>
            <a:lvl1pPr>
              <a:lnSpc>
                <a:spcPct val="100000"/>
              </a:lnSpc>
              <a:buClr>
                <a:schemeClr val="accent2"/>
              </a:buClr>
              <a:defRPr sz="1500"/>
            </a:lvl1pPr>
            <a:lvl2pPr>
              <a:lnSpc>
                <a:spcPct val="100000"/>
              </a:lnSpc>
              <a:buClr>
                <a:schemeClr val="accent2"/>
              </a:buClr>
              <a:defRPr sz="1500"/>
            </a:lvl2pPr>
            <a:lvl3pPr>
              <a:lnSpc>
                <a:spcPct val="100000"/>
              </a:lnSpc>
              <a:buClr>
                <a:schemeClr val="accent2"/>
              </a:buClr>
              <a:defRPr sz="1500"/>
            </a:lvl3pPr>
            <a:lvl4pPr>
              <a:lnSpc>
                <a:spcPct val="100000"/>
              </a:lnSpc>
              <a:buClr>
                <a:schemeClr val="accent2"/>
              </a:buClr>
              <a:defRPr sz="1500"/>
            </a:lvl4pPr>
            <a:lvl5pPr>
              <a:lnSpc>
                <a:spcPct val="1000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46870" y="2911051"/>
            <a:ext cx="3822700" cy="1478756"/>
          </a:xfrm>
          <a:prstGeom prst="rect">
            <a:avLst/>
          </a:prstGeom>
        </p:spPr>
        <p:txBody>
          <a:bodyPr lIns="91440">
            <a:noAutofit/>
          </a:bodyPr>
          <a:lstStyle>
            <a:lvl1pPr>
              <a:lnSpc>
                <a:spcPct val="100000"/>
              </a:lnSpc>
              <a:buClr>
                <a:schemeClr val="accent2"/>
              </a:buClr>
              <a:defRPr sz="1500" kern="1200"/>
            </a:lvl1pPr>
            <a:lvl2pPr>
              <a:lnSpc>
                <a:spcPct val="100000"/>
              </a:lnSpc>
              <a:buClr>
                <a:schemeClr val="accent2"/>
              </a:buClr>
              <a:defRPr sz="1500"/>
            </a:lvl2pPr>
            <a:lvl3pPr>
              <a:lnSpc>
                <a:spcPct val="100000"/>
              </a:lnSpc>
              <a:buClr>
                <a:schemeClr val="accent2"/>
              </a:buClr>
              <a:defRPr sz="1500" kern="1200"/>
            </a:lvl3pPr>
            <a:lvl4pPr>
              <a:lnSpc>
                <a:spcPct val="100000"/>
              </a:lnSpc>
              <a:buClr>
                <a:schemeClr val="accent2"/>
              </a:buClr>
              <a:defRPr sz="1500" kern="1200"/>
            </a:lvl4pPr>
            <a:lvl5pPr>
              <a:lnSpc>
                <a:spcPct val="100000"/>
              </a:lnSpc>
              <a:buClr>
                <a:schemeClr val="accent2"/>
              </a:buClr>
              <a:defRPr sz="15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8007014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adrant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cxnSp>
        <p:nvCxnSpPr>
          <p:cNvPr id="5" name="Straight Connector 4"/>
          <p:cNvCxnSpPr/>
          <p:nvPr userDrawn="1"/>
        </p:nvCxnSpPr>
        <p:spPr>
          <a:xfrm>
            <a:off x="4572000" y="1183584"/>
            <a:ext cx="2312" cy="3208619"/>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userDrawn="1"/>
        </p:nvCxnSpPr>
        <p:spPr>
          <a:xfrm flipH="1">
            <a:off x="604154" y="2792516"/>
            <a:ext cx="7989634" cy="0"/>
          </a:xfrm>
          <a:prstGeom prst="line">
            <a:avLst/>
          </a:prstGeom>
          <a:ln w="12700">
            <a:solidFill>
              <a:schemeClr val="bg2"/>
            </a:solidFill>
          </a:ln>
          <a:effectLst/>
        </p:spPr>
        <p:style>
          <a:lnRef idx="2">
            <a:schemeClr val="accent1"/>
          </a:lnRef>
          <a:fillRef idx="0">
            <a:schemeClr val="accent1"/>
          </a:fillRef>
          <a:effectRef idx="1">
            <a:schemeClr val="accent1"/>
          </a:effectRef>
          <a:fontRef idx="minor">
            <a:schemeClr val="tx1"/>
          </a:fontRef>
        </p:style>
      </p:cxnSp>
      <p:sp>
        <p:nvSpPr>
          <p:cNvPr id="13" name="Text Placeholder 12"/>
          <p:cNvSpPr>
            <a:spLocks noGrp="1"/>
          </p:cNvSpPr>
          <p:nvPr>
            <p:ph type="body" sz="quarter" idx="11" hasCustomPrompt="1"/>
          </p:nvPr>
        </p:nvSpPr>
        <p:spPr>
          <a:xfrm>
            <a:off x="587497" y="1496880"/>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4" name="Text Placeholder 12"/>
          <p:cNvSpPr>
            <a:spLocks noGrp="1"/>
          </p:cNvSpPr>
          <p:nvPr>
            <p:ph type="body" sz="quarter" idx="12" hasCustomPrompt="1"/>
          </p:nvPr>
        </p:nvSpPr>
        <p:spPr>
          <a:xfrm>
            <a:off x="4754929" y="1496880"/>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7" name="Text Placeholder 12"/>
          <p:cNvSpPr>
            <a:spLocks noGrp="1"/>
          </p:cNvSpPr>
          <p:nvPr>
            <p:ph type="body" sz="quarter" idx="13" hasCustomPrompt="1"/>
          </p:nvPr>
        </p:nvSpPr>
        <p:spPr>
          <a:xfrm>
            <a:off x="587497" y="3214924"/>
            <a:ext cx="3814641" cy="1174883"/>
          </a:xfrm>
          <a:prstGeom prst="rect">
            <a:avLst/>
          </a:prstGeom>
        </p:spPr>
        <p:txBody>
          <a:bodyPr>
            <a:noAutofit/>
          </a:bodyPr>
          <a:lstStyle>
            <a:lvl1pPr>
              <a:lnSpc>
                <a:spcPct val="100000"/>
              </a:lnSpc>
              <a:buClr>
                <a:schemeClr val="accent2"/>
              </a:buClr>
              <a:defRPr sz="1300"/>
            </a:lvl1pPr>
            <a:lvl2pPr>
              <a:lnSpc>
                <a:spcPct val="100000"/>
              </a:lnSpc>
              <a:buClr>
                <a:schemeClr val="accent2"/>
              </a:buClr>
              <a:defRPr sz="1300"/>
            </a:lvl2pPr>
            <a:lvl3pPr>
              <a:lnSpc>
                <a:spcPct val="100000"/>
              </a:lnSpc>
              <a:buClr>
                <a:schemeClr val="accent2"/>
              </a:buClr>
              <a:defRPr sz="1300"/>
            </a:lvl3pPr>
            <a:lvl4pPr>
              <a:lnSpc>
                <a:spcPct val="100000"/>
              </a:lnSpc>
              <a:buClr>
                <a:schemeClr val="accent2"/>
              </a:buClr>
              <a:defRPr sz="1300"/>
            </a:lvl4pPr>
            <a:lvl5pPr>
              <a:lnSpc>
                <a:spcPct val="100000"/>
              </a:lnSpc>
              <a:buClr>
                <a:schemeClr val="accent2"/>
              </a:buClr>
              <a:defRPr sz="13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18" name="Text Placeholder 12"/>
          <p:cNvSpPr>
            <a:spLocks noGrp="1"/>
          </p:cNvSpPr>
          <p:nvPr>
            <p:ph type="body" sz="quarter" idx="14" hasCustomPrompt="1"/>
          </p:nvPr>
        </p:nvSpPr>
        <p:spPr>
          <a:xfrm>
            <a:off x="4754929" y="3214924"/>
            <a:ext cx="3814641" cy="1174883"/>
          </a:xfrm>
          <a:prstGeom prst="rect">
            <a:avLst/>
          </a:prstGeom>
        </p:spPr>
        <p:txBody>
          <a:bodyPr lIns="91440">
            <a:noAutofit/>
          </a:bodyPr>
          <a:lstStyle>
            <a:lvl1pPr>
              <a:lnSpc>
                <a:spcPct val="100000"/>
              </a:lnSpc>
              <a:buClr>
                <a:schemeClr val="accent2"/>
              </a:buClr>
              <a:defRPr sz="1300" kern="1200"/>
            </a:lvl1pPr>
            <a:lvl2pPr>
              <a:lnSpc>
                <a:spcPct val="100000"/>
              </a:lnSpc>
              <a:buClr>
                <a:schemeClr val="accent2"/>
              </a:buClr>
              <a:defRPr sz="1300"/>
            </a:lvl2pPr>
            <a:lvl3pPr>
              <a:lnSpc>
                <a:spcPct val="100000"/>
              </a:lnSpc>
              <a:buClr>
                <a:schemeClr val="accent2"/>
              </a:buClr>
              <a:defRPr sz="1300" kern="1200"/>
            </a:lvl3pPr>
            <a:lvl4pPr>
              <a:lnSpc>
                <a:spcPct val="100000"/>
              </a:lnSpc>
              <a:buClr>
                <a:schemeClr val="accent2"/>
              </a:buClr>
              <a:defRPr sz="1300" kern="1200"/>
            </a:lvl4pPr>
            <a:lvl5pPr>
              <a:lnSpc>
                <a:spcPct val="100000"/>
              </a:lnSpc>
              <a:buClr>
                <a:schemeClr val="accent2"/>
              </a:buClr>
              <a:defRPr sz="1300" kern="12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5"/>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0" name="Text Placeholder 5"/>
          <p:cNvSpPr>
            <a:spLocks noGrp="1"/>
          </p:cNvSpPr>
          <p:nvPr>
            <p:ph type="body" sz="quarter" idx="16" hasCustomPrompt="1"/>
          </p:nvPr>
        </p:nvSpPr>
        <p:spPr>
          <a:xfrm>
            <a:off x="588125" y="1192943"/>
            <a:ext cx="3818102"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1" name="Text Placeholder 5"/>
          <p:cNvSpPr>
            <a:spLocks noGrp="1"/>
          </p:cNvSpPr>
          <p:nvPr>
            <p:ph type="body" sz="quarter" idx="17" hasCustomPrompt="1"/>
          </p:nvPr>
        </p:nvSpPr>
        <p:spPr>
          <a:xfrm>
            <a:off x="4747516" y="1192943"/>
            <a:ext cx="3831666"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2" name="Text Placeholder 5"/>
          <p:cNvSpPr>
            <a:spLocks noGrp="1"/>
          </p:cNvSpPr>
          <p:nvPr>
            <p:ph type="body" sz="quarter" idx="18" hasCustomPrompt="1"/>
          </p:nvPr>
        </p:nvSpPr>
        <p:spPr>
          <a:xfrm>
            <a:off x="588126" y="2908776"/>
            <a:ext cx="3818101" cy="259945"/>
          </a:xfrm>
          <a:prstGeom prst="rect">
            <a:avLst/>
          </a:prstGeom>
        </p:spPr>
        <p:txBody>
          <a:bodyPr>
            <a:normAutofit/>
          </a:bodyPr>
          <a:lstStyle>
            <a:lvl1pPr marL="0" indent="0">
              <a:buFontTx/>
              <a:buNone/>
              <a:defRPr sz="1500" b="1" i="0"/>
            </a:lvl1pPr>
          </a:lstStyle>
          <a:p>
            <a:pPr lvl="0"/>
            <a:r>
              <a:rPr lang="en-US"/>
              <a:t>Click to edit heading</a:t>
            </a:r>
          </a:p>
        </p:txBody>
      </p:sp>
      <p:sp>
        <p:nvSpPr>
          <p:cNvPr id="15" name="Text Placeholder 5"/>
          <p:cNvSpPr>
            <a:spLocks noGrp="1"/>
          </p:cNvSpPr>
          <p:nvPr>
            <p:ph type="body" sz="quarter" idx="19" hasCustomPrompt="1"/>
          </p:nvPr>
        </p:nvSpPr>
        <p:spPr>
          <a:xfrm>
            <a:off x="4747516" y="2908776"/>
            <a:ext cx="3831666" cy="259945"/>
          </a:xfrm>
          <a:prstGeom prst="rect">
            <a:avLst/>
          </a:prstGeom>
        </p:spPr>
        <p:txBody>
          <a:bodyPr>
            <a:normAutofit/>
          </a:bodyPr>
          <a:lstStyle>
            <a:lvl1pPr marL="0" indent="0">
              <a:buFontTx/>
              <a:buNone/>
              <a:defRPr sz="1500" b="1" i="0"/>
            </a:lvl1pPr>
          </a:lstStyle>
          <a:p>
            <a:pPr lvl="0"/>
            <a:r>
              <a:rPr lang="en-US"/>
              <a:t>Click to edit heading</a:t>
            </a:r>
          </a:p>
        </p:txBody>
      </p:sp>
    </p:spTree>
    <p:extLst>
      <p:ext uri="{BB962C8B-B14F-4D97-AF65-F5344CB8AC3E}">
        <p14:creationId xmlns:p14="http://schemas.microsoft.com/office/powerpoint/2010/main" val="338387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360989495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 Photos with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16" name="Picture Placeholder 4"/>
          <p:cNvSpPr>
            <a:spLocks noGrp="1"/>
          </p:cNvSpPr>
          <p:nvPr>
            <p:ph type="pic" sz="quarter" idx="14" hasCustomPrompt="1"/>
          </p:nvPr>
        </p:nvSpPr>
        <p:spPr>
          <a:xfrm>
            <a:off x="541214" y="1827361"/>
            <a:ext cx="3787256" cy="256608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
        <p:nvSpPr>
          <p:cNvPr id="4" name="Slide Number Placeholder 3"/>
          <p:cNvSpPr>
            <a:spLocks noGrp="1"/>
          </p:cNvSpPr>
          <p:nvPr>
            <p:ph type="sldNum" sz="quarter" idx="18"/>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1" name="Text Placeholder 5"/>
          <p:cNvSpPr>
            <a:spLocks noGrp="1"/>
          </p:cNvSpPr>
          <p:nvPr>
            <p:ph type="body" sz="quarter" idx="15" hasCustomPrompt="1"/>
          </p:nvPr>
        </p:nvSpPr>
        <p:spPr>
          <a:xfrm>
            <a:off x="546018" y="1091572"/>
            <a:ext cx="3784756" cy="62562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2" name="Text Placeholder 5"/>
          <p:cNvSpPr>
            <a:spLocks noGrp="1"/>
          </p:cNvSpPr>
          <p:nvPr>
            <p:ph type="body" sz="quarter" idx="19" hasCustomPrompt="1"/>
          </p:nvPr>
        </p:nvSpPr>
        <p:spPr>
          <a:xfrm>
            <a:off x="4812564" y="1091572"/>
            <a:ext cx="3784756" cy="625628"/>
          </a:xfrm>
          <a:prstGeom prst="rect">
            <a:avLst/>
          </a:prstGeom>
        </p:spPr>
        <p:txBody>
          <a:bodyPr anchor="b" anchorCtr="0">
            <a:noAutofit/>
          </a:bodyPr>
          <a:lstStyle>
            <a:lvl1pPr marL="0" indent="0">
              <a:buFontTx/>
              <a:buNone/>
              <a:defRPr sz="2000" b="1" i="0"/>
            </a:lvl1pPr>
          </a:lstStyle>
          <a:p>
            <a:pPr lvl="0"/>
            <a:r>
              <a:rPr lang="en-US"/>
              <a:t>Click to edit heading</a:t>
            </a:r>
          </a:p>
        </p:txBody>
      </p:sp>
      <p:sp>
        <p:nvSpPr>
          <p:cNvPr id="15" name="Picture Placeholder 4"/>
          <p:cNvSpPr>
            <a:spLocks noGrp="1"/>
          </p:cNvSpPr>
          <p:nvPr>
            <p:ph type="pic" sz="quarter" idx="20" hasCustomPrompt="1"/>
          </p:nvPr>
        </p:nvSpPr>
        <p:spPr>
          <a:xfrm>
            <a:off x="4809206" y="1827361"/>
            <a:ext cx="3787256" cy="2566080"/>
          </a:xfrm>
          <a:prstGeom prst="rect">
            <a:avLst/>
          </a:prstGeom>
        </p:spPr>
        <p:txBody>
          <a:bodyPr anchor="t" anchorCtr="0">
            <a:normAutofit/>
          </a:bodyPr>
          <a:lstStyle>
            <a:lvl1pPr marL="0" indent="0">
              <a:buNone/>
              <a:defRPr sz="1400">
                <a:solidFill>
                  <a:schemeClr val="bg2"/>
                </a:solidFill>
              </a:defRPr>
            </a:lvl1pPr>
          </a:lstStyle>
          <a:p>
            <a:r>
              <a:rPr lang="en-US"/>
              <a:t>Photo Here </a:t>
            </a:r>
          </a:p>
        </p:txBody>
      </p:sp>
    </p:spTree>
    <p:extLst>
      <p:ext uri="{BB962C8B-B14F-4D97-AF65-F5344CB8AC3E}">
        <p14:creationId xmlns:p14="http://schemas.microsoft.com/office/powerpoint/2010/main" val="21213304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ategories Horizontal">
    <p:spTree>
      <p:nvGrpSpPr>
        <p:cNvPr id="1" name=""/>
        <p:cNvGrpSpPr/>
        <p:nvPr/>
      </p:nvGrpSpPr>
      <p:grpSpPr>
        <a:xfrm>
          <a:off x="0" y="0"/>
          <a:ext cx="0" cy="0"/>
          <a:chOff x="0" y="0"/>
          <a:chExt cx="0" cy="0"/>
        </a:xfrm>
      </p:grpSpPr>
      <p:sp>
        <p:nvSpPr>
          <p:cNvPr id="16" name="Text Placeholder 15"/>
          <p:cNvSpPr>
            <a:spLocks noGrp="1"/>
          </p:cNvSpPr>
          <p:nvPr>
            <p:ph type="body" sz="quarter" idx="17" hasCustomPrompt="1"/>
          </p:nvPr>
        </p:nvSpPr>
        <p:spPr>
          <a:xfrm>
            <a:off x="553152" y="138948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3" name="Text Placeholder 11"/>
          <p:cNvSpPr>
            <a:spLocks noGrp="1"/>
          </p:cNvSpPr>
          <p:nvPr>
            <p:ph type="body" sz="quarter" idx="15" hasCustomPrompt="1"/>
          </p:nvPr>
        </p:nvSpPr>
        <p:spPr>
          <a:xfrm>
            <a:off x="3830320" y="244415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
        <p:nvSpPr>
          <p:cNvPr id="14" name="Text Placeholder 11"/>
          <p:cNvSpPr>
            <a:spLocks noGrp="1"/>
          </p:cNvSpPr>
          <p:nvPr>
            <p:ph type="body" sz="quarter" idx="16" hasCustomPrompt="1"/>
          </p:nvPr>
        </p:nvSpPr>
        <p:spPr>
          <a:xfrm>
            <a:off x="3830320" y="349571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
        <p:nvSpPr>
          <p:cNvPr id="17" name="Text Placeholder 15"/>
          <p:cNvSpPr>
            <a:spLocks noGrp="1"/>
          </p:cNvSpPr>
          <p:nvPr>
            <p:ph type="body" sz="quarter" idx="18" hasCustomPrompt="1"/>
          </p:nvPr>
        </p:nvSpPr>
        <p:spPr>
          <a:xfrm>
            <a:off x="553152" y="250698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8" name="Text Placeholder 15"/>
          <p:cNvSpPr>
            <a:spLocks noGrp="1"/>
          </p:cNvSpPr>
          <p:nvPr>
            <p:ph type="body" sz="quarter" idx="19" hasCustomPrompt="1"/>
          </p:nvPr>
        </p:nvSpPr>
        <p:spPr>
          <a:xfrm>
            <a:off x="553152" y="3558540"/>
            <a:ext cx="2895600"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4" name="Slide Number Placeholder 3"/>
          <p:cNvSpPr>
            <a:spLocks noGrp="1"/>
          </p:cNvSpPr>
          <p:nvPr>
            <p:ph type="sldNum" sz="quarter" idx="2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21" name="Text Placeholder 11"/>
          <p:cNvSpPr>
            <a:spLocks noGrp="1"/>
          </p:cNvSpPr>
          <p:nvPr>
            <p:ph type="body" sz="quarter" idx="21" hasCustomPrompt="1"/>
          </p:nvPr>
        </p:nvSpPr>
        <p:spPr>
          <a:xfrm>
            <a:off x="3830320" y="1310152"/>
            <a:ext cx="4775518" cy="758221"/>
          </a:xfrm>
          <a:prstGeom prst="rect">
            <a:avLst/>
          </a:prstGeom>
        </p:spPr>
        <p:txBody>
          <a:bodyPr>
            <a:noAutofit/>
          </a:bodyPr>
          <a:lstStyle>
            <a:lvl1pPr>
              <a:buClr>
                <a:schemeClr val="accent2"/>
              </a:buClr>
              <a:defRPr sz="1400"/>
            </a:lvl1pPr>
          </a:lstStyle>
          <a:p>
            <a:pPr lvl="0"/>
            <a:r>
              <a:rPr lang="en-US" dirty="0"/>
              <a:t>Add text here</a:t>
            </a:r>
          </a:p>
          <a:p>
            <a:pPr lvl="0"/>
            <a:endParaRPr lang="en-US"/>
          </a:p>
        </p:txBody>
      </p:sp>
    </p:spTree>
    <p:extLst>
      <p:ext uri="{BB962C8B-B14F-4D97-AF65-F5344CB8AC3E}">
        <p14:creationId xmlns:p14="http://schemas.microsoft.com/office/powerpoint/2010/main" val="133403185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ategories Vertical">
    <p:spTree>
      <p:nvGrpSpPr>
        <p:cNvPr id="1" name=""/>
        <p:cNvGrpSpPr/>
        <p:nvPr/>
      </p:nvGrpSpPr>
      <p:grpSpPr>
        <a:xfrm>
          <a:off x="0" y="0"/>
          <a:ext cx="0" cy="0"/>
          <a:chOff x="0" y="0"/>
          <a:chExt cx="0" cy="0"/>
        </a:xfrm>
      </p:grpSpPr>
      <p:sp>
        <p:nvSpPr>
          <p:cNvPr id="12" name="Text Placeholder 15"/>
          <p:cNvSpPr>
            <a:spLocks noGrp="1"/>
          </p:cNvSpPr>
          <p:nvPr>
            <p:ph type="body" sz="quarter" idx="17" hasCustomPrompt="1"/>
          </p:nvPr>
        </p:nvSpPr>
        <p:spPr>
          <a:xfrm>
            <a:off x="544513" y="1175640"/>
            <a:ext cx="3827156"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2" name="Title 1"/>
          <p:cNvSpPr>
            <a:spLocks noGrp="1"/>
          </p:cNvSpPr>
          <p:nvPr>
            <p:ph type="title" hasCustomPrompt="1"/>
          </p:nvPr>
        </p:nvSpPr>
        <p:spPr/>
        <p:txBody>
          <a:bodyPr/>
          <a:lstStyle/>
          <a:p>
            <a:r>
              <a:rPr lang="en-US" dirty="0"/>
              <a:t>Click to Edit Title</a:t>
            </a:r>
            <a:endParaRPr lang="en-US"/>
          </a:p>
        </p:txBody>
      </p:sp>
      <p:sp>
        <p:nvSpPr>
          <p:cNvPr id="19" name="Text Placeholder 12"/>
          <p:cNvSpPr>
            <a:spLocks noGrp="1"/>
          </p:cNvSpPr>
          <p:nvPr>
            <p:ph type="body" sz="quarter" idx="11" hasCustomPrompt="1"/>
          </p:nvPr>
        </p:nvSpPr>
        <p:spPr>
          <a:xfrm>
            <a:off x="541306" y="1853280"/>
            <a:ext cx="3839002" cy="143856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9" name="Text Placeholder 5"/>
          <p:cNvSpPr>
            <a:spLocks noGrp="1"/>
          </p:cNvSpPr>
          <p:nvPr>
            <p:ph type="body" sz="quarter" idx="22" hasCustomPrompt="1"/>
          </p:nvPr>
        </p:nvSpPr>
        <p:spPr>
          <a:xfrm>
            <a:off x="544299" y="3392421"/>
            <a:ext cx="8060802" cy="1091739"/>
          </a:xfrm>
          <a:prstGeom prst="rect">
            <a:avLst/>
          </a:prstGeom>
        </p:spPr>
        <p:txBody>
          <a:bodyPr>
            <a:normAutofit/>
          </a:bodyPr>
          <a:lstStyle>
            <a:lvl1pPr marL="0" indent="0">
              <a:buFontTx/>
              <a:buNone/>
              <a:defRPr sz="2000" b="1" i="0" baseline="0">
                <a:solidFill>
                  <a:schemeClr val="accent2"/>
                </a:solidFill>
              </a:defRPr>
            </a:lvl1pPr>
          </a:lstStyle>
          <a:p>
            <a:pPr lvl="0"/>
            <a:r>
              <a:rPr lang="en-US"/>
              <a:t>Click to edit text. Conclusion or summary based on the two boxes above may go here. The text in the box may be up to four lines in this space.</a:t>
            </a:r>
          </a:p>
        </p:txBody>
      </p:sp>
      <p:sp>
        <p:nvSpPr>
          <p:cNvPr id="4" name="Slide Number Placeholder 3"/>
          <p:cNvSpPr>
            <a:spLocks noGrp="1"/>
          </p:cNvSpPr>
          <p:nvPr>
            <p:ph type="sldNum" sz="quarter" idx="2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3" name="Text Placeholder 15"/>
          <p:cNvSpPr>
            <a:spLocks noGrp="1"/>
          </p:cNvSpPr>
          <p:nvPr>
            <p:ph type="body" sz="quarter" idx="24" hasCustomPrompt="1"/>
          </p:nvPr>
        </p:nvSpPr>
        <p:spPr>
          <a:xfrm>
            <a:off x="4769306" y="1175640"/>
            <a:ext cx="3827156" cy="601980"/>
          </a:xfrm>
          <a:prstGeom prst="rect">
            <a:avLst/>
          </a:prstGeom>
          <a:solidFill>
            <a:schemeClr val="tx2"/>
          </a:solidFill>
        </p:spPr>
        <p:txBody>
          <a:bodyPr anchor="ctr" anchorCtr="1"/>
          <a:lstStyle>
            <a:lvl1pPr marL="0" indent="0" algn="ctr">
              <a:buFontTx/>
              <a:buNone/>
              <a:defRPr b="1" i="0">
                <a:solidFill>
                  <a:schemeClr val="bg1"/>
                </a:solidFill>
              </a:defRPr>
            </a:lvl1pPr>
          </a:lstStyle>
          <a:p>
            <a:pPr lvl="0"/>
            <a:r>
              <a:rPr lang="en-US"/>
              <a:t>Click to edit text</a:t>
            </a:r>
          </a:p>
        </p:txBody>
      </p:sp>
      <p:sp>
        <p:nvSpPr>
          <p:cNvPr id="14" name="Text Placeholder 12"/>
          <p:cNvSpPr>
            <a:spLocks noGrp="1"/>
          </p:cNvSpPr>
          <p:nvPr>
            <p:ph type="body" sz="quarter" idx="25" hasCustomPrompt="1"/>
          </p:nvPr>
        </p:nvSpPr>
        <p:spPr>
          <a:xfrm>
            <a:off x="4766099" y="1853280"/>
            <a:ext cx="3839002" cy="1438560"/>
          </a:xfrm>
          <a:prstGeom prst="rect">
            <a:avLst/>
          </a:prstGeom>
        </p:spPr>
        <p:txBody>
          <a:bodyPr>
            <a:noAutofit/>
          </a:bodyPr>
          <a:lstStyle>
            <a:lvl1pPr>
              <a:buClr>
                <a:schemeClr val="accent2"/>
              </a:buClr>
              <a:defRPr sz="1500"/>
            </a:lvl1pPr>
            <a:lvl2pPr>
              <a:lnSpc>
                <a:spcPts val="1800"/>
              </a:lnSpc>
              <a:buClr>
                <a:schemeClr val="accent2"/>
              </a:buClr>
              <a:defRPr sz="1500"/>
            </a:lvl2pPr>
            <a:lvl3pPr>
              <a:lnSpc>
                <a:spcPts val="1800"/>
              </a:lnSpc>
              <a:buClr>
                <a:schemeClr val="accent2"/>
              </a:buClr>
              <a:defRPr sz="1500"/>
            </a:lvl3pPr>
            <a:lvl4pPr>
              <a:lnSpc>
                <a:spcPts val="1800"/>
              </a:lnSpc>
              <a:buClr>
                <a:schemeClr val="accent2"/>
              </a:buClr>
              <a:defRPr sz="1500"/>
            </a:lvl4pPr>
            <a:lvl5pPr>
              <a:lnSpc>
                <a:spcPts val="1800"/>
              </a:lnSpc>
              <a:buClr>
                <a:schemeClr val="accent2"/>
              </a:buClr>
              <a:defRPr sz="15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6028790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low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26" name="Text Placeholder 12"/>
          <p:cNvSpPr>
            <a:spLocks noGrp="1"/>
          </p:cNvSpPr>
          <p:nvPr>
            <p:ph type="body" sz="quarter" idx="21" hasCustomPrompt="1"/>
          </p:nvPr>
        </p:nvSpPr>
        <p:spPr>
          <a:xfrm>
            <a:off x="6756214" y="1853281"/>
            <a:ext cx="1841536" cy="2617919"/>
          </a:xfrm>
          <a:prstGeom prst="rect">
            <a:avLst/>
          </a:prstGeom>
        </p:spPr>
        <p:txBody>
          <a:bodyPr>
            <a:noAutofit/>
          </a:bodyPr>
          <a:lstStyle>
            <a:lvl1pPr marL="0" indent="-137160">
              <a:lnSpc>
                <a:spcPct val="100000"/>
              </a:lnSpc>
              <a:buClr>
                <a:schemeClr val="accent4"/>
              </a:buClr>
              <a:defRPr sz="1100"/>
            </a:lvl1pPr>
            <a:lvl2pPr marL="270000" indent="-136800">
              <a:lnSpc>
                <a:spcPct val="100000"/>
              </a:lnSpc>
              <a:buClr>
                <a:schemeClr val="accent4"/>
              </a:buClr>
              <a:defRPr sz="1100"/>
            </a:lvl2pPr>
            <a:lvl3pPr marL="360000" indent="-136800" algn="l">
              <a:lnSpc>
                <a:spcPct val="100000"/>
              </a:lnSpc>
              <a:buClr>
                <a:schemeClr val="accent4"/>
              </a:buClr>
              <a:defRPr sz="1100"/>
            </a:lvl3pPr>
            <a:lvl4pPr marL="511200" indent="-136800">
              <a:lnSpc>
                <a:spcPct val="100000"/>
              </a:lnSpc>
              <a:buClr>
                <a:schemeClr val="accent4"/>
              </a:buClr>
              <a:defRPr sz="1100"/>
            </a:lvl4pPr>
            <a:lvl5pPr marL="655200" indent="-136800">
              <a:lnSpc>
                <a:spcPct val="100000"/>
              </a:lnSpc>
              <a:buClr>
                <a:schemeClr val="accent4"/>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4" name="Slide Number Placeholder 3"/>
          <p:cNvSpPr>
            <a:spLocks noGrp="1"/>
          </p:cNvSpPr>
          <p:nvPr>
            <p:ph type="sldNum" sz="quarter" idx="2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17" name="Text Placeholder 15"/>
          <p:cNvSpPr>
            <a:spLocks noGrp="1"/>
          </p:cNvSpPr>
          <p:nvPr>
            <p:ph type="body" sz="quarter" idx="23" hasCustomPrompt="1"/>
          </p:nvPr>
        </p:nvSpPr>
        <p:spPr>
          <a:xfrm>
            <a:off x="544514" y="1175640"/>
            <a:ext cx="1840033" cy="601980"/>
          </a:xfrm>
          <a:prstGeom prst="rect">
            <a:avLst/>
          </a:prstGeom>
          <a:solidFill>
            <a:schemeClr val="accent3"/>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3" name="Text Placeholder 12"/>
          <p:cNvSpPr>
            <a:spLocks noGrp="1"/>
          </p:cNvSpPr>
          <p:nvPr>
            <p:ph type="body" sz="quarter" idx="28" hasCustomPrompt="1"/>
          </p:nvPr>
        </p:nvSpPr>
        <p:spPr>
          <a:xfrm>
            <a:off x="4685576" y="1853281"/>
            <a:ext cx="1841536" cy="2617919"/>
          </a:xfrm>
          <a:prstGeom prst="rect">
            <a:avLst/>
          </a:prstGeom>
        </p:spPr>
        <p:txBody>
          <a:bodyPr>
            <a:noAutofit/>
          </a:bodyPr>
          <a:lstStyle>
            <a:lvl1pPr marL="0" indent="-137160">
              <a:lnSpc>
                <a:spcPct val="100000"/>
              </a:lnSpc>
              <a:buClr>
                <a:schemeClr val="accent2"/>
              </a:buClr>
              <a:defRPr sz="1100"/>
            </a:lvl1pPr>
            <a:lvl2pPr marL="270000" indent="-136800">
              <a:lnSpc>
                <a:spcPct val="100000"/>
              </a:lnSpc>
              <a:buClr>
                <a:schemeClr val="accent2"/>
              </a:buClr>
              <a:defRPr sz="1100"/>
            </a:lvl2pPr>
            <a:lvl3pPr marL="360000" indent="-136800" algn="l">
              <a:lnSpc>
                <a:spcPct val="100000"/>
              </a:lnSpc>
              <a:buClr>
                <a:schemeClr val="accent2"/>
              </a:buClr>
              <a:defRPr sz="1100"/>
            </a:lvl3pPr>
            <a:lvl4pPr marL="511200" indent="-136800">
              <a:lnSpc>
                <a:spcPct val="100000"/>
              </a:lnSpc>
              <a:buClr>
                <a:schemeClr val="accent2"/>
              </a:buClr>
              <a:defRPr sz="1100"/>
            </a:lvl4pPr>
            <a:lvl5pPr marL="655200" indent="-136800">
              <a:lnSpc>
                <a:spcPct val="100000"/>
              </a:lnSpc>
              <a:buClr>
                <a:schemeClr val="accent2"/>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4" name="Text Placeholder 12"/>
          <p:cNvSpPr>
            <a:spLocks noGrp="1"/>
          </p:cNvSpPr>
          <p:nvPr>
            <p:ph type="body" sz="quarter" idx="29" hasCustomPrompt="1"/>
          </p:nvPr>
        </p:nvSpPr>
        <p:spPr>
          <a:xfrm>
            <a:off x="2614937" y="1853281"/>
            <a:ext cx="1841536" cy="2617919"/>
          </a:xfrm>
          <a:prstGeom prst="rect">
            <a:avLst/>
          </a:prstGeom>
        </p:spPr>
        <p:txBody>
          <a:bodyPr>
            <a:noAutofit/>
          </a:bodyPr>
          <a:lstStyle>
            <a:lvl1pPr marL="0" indent="-137160">
              <a:lnSpc>
                <a:spcPct val="100000"/>
              </a:lnSpc>
              <a:buClr>
                <a:schemeClr val="accent5"/>
              </a:buClr>
              <a:defRPr sz="1100"/>
            </a:lvl1pPr>
            <a:lvl2pPr marL="270000" indent="-136800">
              <a:lnSpc>
                <a:spcPct val="100000"/>
              </a:lnSpc>
              <a:buClr>
                <a:schemeClr val="accent5"/>
              </a:buClr>
              <a:defRPr sz="1100"/>
            </a:lvl2pPr>
            <a:lvl3pPr marL="360000" indent="-136800" algn="l">
              <a:lnSpc>
                <a:spcPct val="100000"/>
              </a:lnSpc>
              <a:buClr>
                <a:schemeClr val="accent5"/>
              </a:buClr>
              <a:defRPr sz="1100"/>
            </a:lvl3pPr>
            <a:lvl4pPr marL="511200" indent="-136800">
              <a:lnSpc>
                <a:spcPct val="100000"/>
              </a:lnSpc>
              <a:buClr>
                <a:schemeClr val="accent5"/>
              </a:buClr>
              <a:defRPr sz="1100"/>
            </a:lvl4pPr>
            <a:lvl5pPr marL="655200" indent="-136800">
              <a:lnSpc>
                <a:spcPct val="100000"/>
              </a:lnSpc>
              <a:buClr>
                <a:schemeClr val="accent5"/>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5" name="Text Placeholder 12"/>
          <p:cNvSpPr>
            <a:spLocks noGrp="1"/>
          </p:cNvSpPr>
          <p:nvPr>
            <p:ph type="body" sz="quarter" idx="30" hasCustomPrompt="1"/>
          </p:nvPr>
        </p:nvSpPr>
        <p:spPr>
          <a:xfrm>
            <a:off x="544298" y="1853281"/>
            <a:ext cx="1841536" cy="2617919"/>
          </a:xfrm>
          <a:prstGeom prst="rect">
            <a:avLst/>
          </a:prstGeom>
        </p:spPr>
        <p:txBody>
          <a:bodyPr>
            <a:noAutofit/>
          </a:bodyPr>
          <a:lstStyle>
            <a:lvl1pPr marL="0" indent="-137160">
              <a:lnSpc>
                <a:spcPct val="100000"/>
              </a:lnSpc>
              <a:buClr>
                <a:schemeClr val="accent3"/>
              </a:buClr>
              <a:defRPr sz="1100"/>
            </a:lvl1pPr>
            <a:lvl2pPr marL="270000" indent="-136800">
              <a:lnSpc>
                <a:spcPct val="100000"/>
              </a:lnSpc>
              <a:buClr>
                <a:schemeClr val="accent3"/>
              </a:buClr>
              <a:defRPr sz="1100"/>
            </a:lvl2pPr>
            <a:lvl3pPr marL="360000" indent="-136800" algn="l">
              <a:lnSpc>
                <a:spcPct val="100000"/>
              </a:lnSpc>
              <a:buClr>
                <a:schemeClr val="accent3"/>
              </a:buClr>
              <a:defRPr sz="1100"/>
            </a:lvl3pPr>
            <a:lvl4pPr marL="511200" indent="-136800">
              <a:lnSpc>
                <a:spcPct val="100000"/>
              </a:lnSpc>
              <a:buClr>
                <a:schemeClr val="accent3"/>
              </a:buClr>
              <a:defRPr sz="1100"/>
            </a:lvl4pPr>
            <a:lvl5pPr marL="655200" indent="-136800">
              <a:lnSpc>
                <a:spcPct val="100000"/>
              </a:lnSpc>
              <a:buClr>
                <a:schemeClr val="accent3"/>
              </a:buClr>
              <a:defRPr sz="1100"/>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a:p>
            <a:pPr lvl="0"/>
            <a:endParaRPr lang="en-US" dirty="0"/>
          </a:p>
        </p:txBody>
      </p:sp>
      <p:sp>
        <p:nvSpPr>
          <p:cNvPr id="36" name="Text Placeholder 15"/>
          <p:cNvSpPr>
            <a:spLocks noGrp="1"/>
          </p:cNvSpPr>
          <p:nvPr>
            <p:ph type="body" sz="quarter" idx="31" hasCustomPrompt="1"/>
          </p:nvPr>
        </p:nvSpPr>
        <p:spPr>
          <a:xfrm>
            <a:off x="2618032" y="1175640"/>
            <a:ext cx="1840033" cy="601980"/>
          </a:xfrm>
          <a:prstGeom prst="rect">
            <a:avLst/>
          </a:prstGeom>
          <a:solidFill>
            <a:schemeClr val="accent5"/>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7" name="Text Placeholder 15"/>
          <p:cNvSpPr>
            <a:spLocks noGrp="1"/>
          </p:cNvSpPr>
          <p:nvPr>
            <p:ph type="body" sz="quarter" idx="32" hasCustomPrompt="1"/>
          </p:nvPr>
        </p:nvSpPr>
        <p:spPr>
          <a:xfrm>
            <a:off x="4682910" y="1175640"/>
            <a:ext cx="1840033" cy="601980"/>
          </a:xfrm>
          <a:prstGeom prst="rect">
            <a:avLst/>
          </a:prstGeom>
          <a:solidFill>
            <a:schemeClr val="accent2"/>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
        <p:nvSpPr>
          <p:cNvPr id="38" name="Text Placeholder 15"/>
          <p:cNvSpPr>
            <a:spLocks noGrp="1"/>
          </p:cNvSpPr>
          <p:nvPr>
            <p:ph type="body" sz="quarter" idx="33" hasCustomPrompt="1"/>
          </p:nvPr>
        </p:nvSpPr>
        <p:spPr>
          <a:xfrm>
            <a:off x="6765068" y="1175640"/>
            <a:ext cx="1840033" cy="601980"/>
          </a:xfrm>
          <a:prstGeom prst="rect">
            <a:avLst/>
          </a:prstGeom>
          <a:solidFill>
            <a:schemeClr val="accent4"/>
          </a:solidFill>
        </p:spPr>
        <p:txBody>
          <a:bodyPr anchor="ctr" anchorCtr="1"/>
          <a:lstStyle>
            <a:lvl1pPr marL="0" indent="0" algn="ctr">
              <a:buFontTx/>
              <a:buNone/>
              <a:defRPr sz="1300" b="1" i="0">
                <a:solidFill>
                  <a:schemeClr val="bg1"/>
                </a:solidFill>
              </a:defRPr>
            </a:lvl1pPr>
          </a:lstStyle>
          <a:p>
            <a:pPr lvl="0"/>
            <a:r>
              <a:rPr lang="en-US"/>
              <a:t>Click to </a:t>
            </a:r>
            <a:br>
              <a:rPr lang="en-US"/>
            </a:br>
            <a:r>
              <a:rPr lang="en-US"/>
              <a:t>edit title</a:t>
            </a:r>
          </a:p>
        </p:txBody>
      </p:sp>
    </p:spTree>
    <p:extLst>
      <p:ext uri="{BB962C8B-B14F-4D97-AF65-F5344CB8AC3E}">
        <p14:creationId xmlns:p14="http://schemas.microsoft.com/office/powerpoint/2010/main" val="18691756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25140750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31888100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1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410526419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96328973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3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5159209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4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10079903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6502328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5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37344314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207956754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24226675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2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9739195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3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281825089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4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40279683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79983465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41171905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43576208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2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2645564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42112840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3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1044532321"/>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4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90653245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5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416003716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52003778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64818315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1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36611408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2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38002020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userDrawn="1">
  <p:cSld name="3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182151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4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186745224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GB" noProof="0"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GB" noProof="0"/>
              <a:t>Customisable Industry Divider</a:t>
            </a:r>
            <a:br>
              <a:rPr lang="en-GB" noProof="0"/>
            </a:br>
            <a:r>
              <a:rPr lang="en-GB" noProof="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1"/>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27110284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Edit Title</a:t>
            </a:r>
            <a:endParaRPr lang="en-US"/>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43373317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ustom Blue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rgbClr val="002C6C"/>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GB" noProof="0"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GB" noProof="0"/>
              <a:t>Customisable Industry Divider</a:t>
            </a:r>
            <a:br>
              <a:rPr lang="en-GB" noProof="0"/>
            </a:br>
            <a:r>
              <a:rPr lang="en-GB" noProof="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1"/>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312224318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588224" y="3136107"/>
            <a:ext cx="126545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5029248" cy="3382070"/>
          </a:xfrm>
          <a:prstGeom prst="rect">
            <a:avLst/>
          </a:prstGeom>
          <a:solidFill>
            <a:srgbClr val="002C6C"/>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96620162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ky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4576945" y="345282"/>
            <a:ext cx="4028834" cy="3382070"/>
          </a:xfrm>
          <a:prstGeom prst="rect">
            <a:avLst/>
          </a:prstGeom>
          <a:solidFill>
            <a:schemeClr val="accent2"/>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4916474"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
        <p:nvSpPr>
          <p:cNvPr id="8" name="Picture Placeholder 4"/>
          <p:cNvSpPr>
            <a:spLocks noGrp="1"/>
          </p:cNvSpPr>
          <p:nvPr>
            <p:ph type="pic" sz="quarter" idx="11" hasCustomPrompt="1"/>
          </p:nvPr>
        </p:nvSpPr>
        <p:spPr>
          <a:xfrm>
            <a:off x="551821"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dirty="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177828569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Grass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3"/>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9"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135231319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Peach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5"/>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93483936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Purple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6"/>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206734996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Raspberry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4"/>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278435533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Orange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1"/>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267838546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US"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US" dirty="0"/>
              <a:t>Customisable Industry Divider</a:t>
            </a:r>
            <a:br>
              <a:rPr lang="en-US" dirty="0"/>
            </a:br>
            <a:r>
              <a:rPr lang="en-US" dirty="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575728" y="3136107"/>
            <a:ext cx="1160891" cy="1093987"/>
          </a:xfrm>
          <a:prstGeom prst="rect">
            <a:avLst/>
          </a:prstGeom>
          <a:blipFill>
            <a:blip r:embed="rId2"/>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195881878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US"/>
              <a:t> Industry</a:t>
            </a:r>
            <a:br>
              <a:rPr lang="en-US"/>
            </a:br>
            <a:r>
              <a:rPr lang="en-US"/>
              <a:t>Icon Here</a:t>
            </a:r>
          </a:p>
        </p:txBody>
      </p:sp>
      <p:sp>
        <p:nvSpPr>
          <p:cNvPr id="8" name="Picture Placeholder 4"/>
          <p:cNvSpPr>
            <a:spLocks noGrp="1"/>
          </p:cNvSpPr>
          <p:nvPr>
            <p:ph type="pic" sz="quarter" idx="11" hasCustomPrompt="1"/>
          </p:nvPr>
        </p:nvSpPr>
        <p:spPr>
          <a:xfrm>
            <a:off x="560388" y="347663"/>
            <a:ext cx="8043863" cy="3383756"/>
          </a:xfrm>
          <a:prstGeom prst="rect">
            <a:avLst/>
          </a:prstGeom>
        </p:spPr>
        <p:txBody>
          <a:bodyPr anchor="t" anchorCtr="0">
            <a:normAutofit/>
          </a:bodyPr>
          <a:lstStyle>
            <a:lvl1pPr marL="0" indent="0">
              <a:buNone/>
              <a:defRPr sz="1400">
                <a:solidFill>
                  <a:schemeClr val="bg2"/>
                </a:solidFill>
              </a:defRPr>
            </a:lvl1pPr>
          </a:lstStyle>
          <a:p>
            <a:r>
              <a:rPr lang="en-US" dirty="0"/>
              <a:t>Photo Only Industry Divider Slide</a:t>
            </a:r>
          </a:p>
        </p:txBody>
      </p:sp>
      <p:sp>
        <p:nvSpPr>
          <p:cNvPr id="9" name="Picture Placeholder 6"/>
          <p:cNvSpPr>
            <a:spLocks noGrp="1"/>
          </p:cNvSpPr>
          <p:nvPr>
            <p:ph type="pic" sz="quarter" idx="18" hasCustomPrompt="1"/>
          </p:nvPr>
        </p:nvSpPr>
        <p:spPr>
          <a:xfrm>
            <a:off x="6599583" y="3149027"/>
            <a:ext cx="1192695" cy="1169194"/>
          </a:xfrm>
          <a:prstGeom prst="rect">
            <a:avLst/>
          </a:prstGeom>
          <a:blipFill>
            <a:blip r:embed="rId3"/>
            <a:stretch>
              <a:fillRect/>
            </a:stretch>
          </a:blipFill>
        </p:spPr>
        <p:txBody>
          <a:bodyPr anchor="t" anchorCtr="1"/>
          <a:lstStyle>
            <a:lvl1pPr marL="0" indent="0" algn="l">
              <a:buFontTx/>
              <a:buNone/>
              <a:defRPr sz="1400" baseline="0">
                <a:solidFill>
                  <a:schemeClr val="bg1"/>
                </a:solidFill>
              </a:defRPr>
            </a:lvl1pPr>
          </a:lstStyle>
          <a:p>
            <a:r>
              <a:rPr lang="en-US" dirty="0"/>
              <a:t> Industry</a:t>
            </a:r>
            <a:br>
              <a:rPr lang="en-US" dirty="0"/>
            </a:br>
            <a:r>
              <a:rPr lang="en-US" dirty="0"/>
              <a:t>Icon Here</a:t>
            </a:r>
          </a:p>
        </p:txBody>
      </p:sp>
    </p:spTree>
    <p:extLst>
      <p:ext uri="{BB962C8B-B14F-4D97-AF65-F5344CB8AC3E}">
        <p14:creationId xmlns:p14="http://schemas.microsoft.com/office/powerpoint/2010/main" val="3343184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tx2"/>
                </a:solidFill>
              </a:defRPr>
            </a:lvl1pPr>
          </a:lstStyle>
          <a:p>
            <a:r>
              <a:rPr lang="en-US" dirty="0"/>
              <a:t>Click to Edit Title</a:t>
            </a:r>
            <a:endParaRPr lang="en-US"/>
          </a:p>
        </p:txBody>
      </p:sp>
      <p:sp>
        <p:nvSpPr>
          <p:cNvPr id="8" name="Text Placeholder 2"/>
          <p:cNvSpPr>
            <a:spLocks noGrp="1"/>
          </p:cNvSpPr>
          <p:nvPr>
            <p:ph idx="11" hasCustomPrompt="1"/>
          </p:nvPr>
        </p:nvSpPr>
        <p:spPr bwMode="auto">
          <a:xfrm>
            <a:off x="552764" y="1091407"/>
            <a:ext cx="8043777" cy="3409157"/>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15171686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2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237383602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3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257394793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userDrawn="1">
  <p:cSld name="4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203742151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5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Tree>
    <p:extLst>
      <p:ext uri="{BB962C8B-B14F-4D97-AF65-F5344CB8AC3E}">
        <p14:creationId xmlns:p14="http://schemas.microsoft.com/office/powerpoint/2010/main" val="121605163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Custom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GB" noProof="0"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GB" noProof="0"/>
              <a:t>Customisable Industry Divider</a:t>
            </a:r>
            <a:br>
              <a:rPr lang="en-GB" noProof="0"/>
            </a:br>
            <a:r>
              <a:rPr lang="en-GB" noProof="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1"/>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29046042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Custom Blue Industry Divider">
    <p:spTree>
      <p:nvGrpSpPr>
        <p:cNvPr id="1" name=""/>
        <p:cNvGrpSpPr/>
        <p:nvPr/>
      </p:nvGrpSpPr>
      <p:grpSpPr>
        <a:xfrm>
          <a:off x="0" y="0"/>
          <a:ext cx="0" cy="0"/>
          <a:chOff x="0" y="0"/>
          <a:chExt cx="0" cy="0"/>
        </a:xfrm>
      </p:grpSpPr>
      <p:sp>
        <p:nvSpPr>
          <p:cNvPr id="2" name="Rectangle 1"/>
          <p:cNvSpPr/>
          <p:nvPr userDrawn="1"/>
        </p:nvSpPr>
        <p:spPr>
          <a:xfrm>
            <a:off x="537499" y="279002"/>
            <a:ext cx="8062463" cy="3444233"/>
          </a:xfrm>
          <a:prstGeom prst="rect">
            <a:avLst/>
          </a:prstGeom>
          <a:solidFill>
            <a:srgbClr val="002C6C"/>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Text Placeholder 19"/>
          <p:cNvSpPr>
            <a:spLocks noGrp="1"/>
          </p:cNvSpPr>
          <p:nvPr>
            <p:ph type="body" sz="quarter" idx="11" hasCustomPrompt="1"/>
          </p:nvPr>
        </p:nvSpPr>
        <p:spPr>
          <a:xfrm>
            <a:off x="890393" y="1315163"/>
            <a:ext cx="7383419" cy="639527"/>
          </a:xfrm>
          <a:prstGeom prst="rect">
            <a:avLst/>
          </a:prstGeom>
        </p:spPr>
        <p:txBody>
          <a:bodyPr lIns="0" tIns="0" rIns="0" bIns="0"/>
          <a:lstStyle>
            <a:lvl1pPr marL="0" indent="0" algn="l">
              <a:buNone/>
              <a:defRPr sz="1550" b="0" i="0" cap="none" spc="90" baseline="0">
                <a:solidFill>
                  <a:srgbClr val="FFFFFF"/>
                </a:solidFill>
                <a:latin typeface="Verdana"/>
                <a:cs typeface="Verdana"/>
              </a:defRPr>
            </a:lvl1pPr>
          </a:lstStyle>
          <a:p>
            <a:pPr lvl="0"/>
            <a:r>
              <a:rPr lang="en-GB" noProof="0" dirty="0"/>
              <a:t>Click to Add Subtitle</a:t>
            </a:r>
          </a:p>
        </p:txBody>
      </p:sp>
      <p:sp>
        <p:nvSpPr>
          <p:cNvPr id="9" name="Title 2"/>
          <p:cNvSpPr>
            <a:spLocks noGrp="1"/>
          </p:cNvSpPr>
          <p:nvPr>
            <p:ph type="title" hasCustomPrompt="1"/>
          </p:nvPr>
        </p:nvSpPr>
        <p:spPr>
          <a:xfrm>
            <a:off x="890392" y="521021"/>
            <a:ext cx="7362574" cy="668374"/>
          </a:xfrm>
          <a:prstGeom prst="rect">
            <a:avLst/>
          </a:prstGeom>
        </p:spPr>
        <p:txBody>
          <a:bodyPr lIns="0" tIns="0" rIns="0" bIns="0" anchor="ctr" anchorCtr="0"/>
          <a:lstStyle>
            <a:lvl1pPr algn="l">
              <a:lnSpc>
                <a:spcPts val="3300"/>
              </a:lnSpc>
              <a:defRPr sz="2800" b="0" i="0" cap="none" spc="50" baseline="0">
                <a:solidFill>
                  <a:srgbClr val="FFFFFF"/>
                </a:solidFill>
                <a:latin typeface="Verdana"/>
                <a:cs typeface="Verdana"/>
              </a:defRPr>
            </a:lvl1pPr>
          </a:lstStyle>
          <a:p>
            <a:r>
              <a:rPr lang="en-GB" noProof="0"/>
              <a:t>Customisable Industry Divider</a:t>
            </a:r>
            <a:br>
              <a:rPr lang="en-GB" noProof="0"/>
            </a:br>
            <a:r>
              <a:rPr lang="en-GB" noProof="0"/>
              <a:t>Second Line Title</a:t>
            </a:r>
          </a:p>
        </p:txBody>
      </p:sp>
      <p:sp>
        <p:nvSpPr>
          <p:cNvPr id="6" name="Slide Number Placeholder 5"/>
          <p:cNvSpPr>
            <a:spLocks noGrp="1"/>
          </p:cNvSpPr>
          <p:nvPr>
            <p:ph type="sldNum" sz="quarter" idx="13"/>
          </p:nvPr>
        </p:nvSpPr>
        <p:spPr/>
        <p:txBody>
          <a:bodyPr/>
          <a:lstStyle/>
          <a:p>
            <a:pPr fontAlgn="base">
              <a:spcAft>
                <a:spcPct val="0"/>
              </a:spcAft>
              <a:defRPr/>
            </a:pPr>
            <a:fld id="{4472AB7F-E8D0-4874-A9B8-335B68DC5F05}" type="slidenum">
              <a:rPr lang="en-GB"/>
              <a:pPr fontAlgn="base">
                <a:spcAft>
                  <a:spcPct val="0"/>
                </a:spcAft>
                <a:defRPr/>
              </a:pPr>
              <a:t>‹#›</a:t>
            </a:fld>
            <a:endParaRPr lang="en-GB"/>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1"/>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147990772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588224" y="3136107"/>
            <a:ext cx="126545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5029248" cy="3382070"/>
          </a:xfrm>
          <a:prstGeom prst="rect">
            <a:avLst/>
          </a:prstGeom>
          <a:solidFill>
            <a:srgbClr val="002C6C"/>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124615874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ky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4576945" y="345282"/>
            <a:ext cx="4028834" cy="3382070"/>
          </a:xfrm>
          <a:prstGeom prst="rect">
            <a:avLst/>
          </a:prstGeom>
          <a:solidFill>
            <a:schemeClr val="accent2"/>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4916474"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
        <p:nvSpPr>
          <p:cNvPr id="8" name="Picture Placeholder 4"/>
          <p:cNvSpPr>
            <a:spLocks noGrp="1"/>
          </p:cNvSpPr>
          <p:nvPr>
            <p:ph type="pic" sz="quarter" idx="11" hasCustomPrompt="1"/>
          </p:nvPr>
        </p:nvSpPr>
        <p:spPr>
          <a:xfrm>
            <a:off x="551821"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dirty="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Tree>
    <p:extLst>
      <p:ext uri="{BB962C8B-B14F-4D97-AF65-F5344CB8AC3E}">
        <p14:creationId xmlns:p14="http://schemas.microsoft.com/office/powerpoint/2010/main" val="2681000259"/>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Grass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3"/>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9"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295222285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Peach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5"/>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33262428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with Heading">
    <p:spTree>
      <p:nvGrpSpPr>
        <p:cNvPr id="1" name=""/>
        <p:cNvGrpSpPr/>
        <p:nvPr/>
      </p:nvGrpSpPr>
      <p:grpSpPr>
        <a:xfrm>
          <a:off x="0" y="0"/>
          <a:ext cx="0" cy="0"/>
          <a:chOff x="0" y="0"/>
          <a:chExt cx="0" cy="0"/>
        </a:xfrm>
      </p:grpSpPr>
      <p:sp>
        <p:nvSpPr>
          <p:cNvPr id="6" name="Text Placeholder 5"/>
          <p:cNvSpPr>
            <a:spLocks noGrp="1"/>
          </p:cNvSpPr>
          <p:nvPr>
            <p:ph type="body" sz="quarter" idx="11" hasCustomPrompt="1"/>
          </p:nvPr>
        </p:nvSpPr>
        <p:spPr>
          <a:xfrm>
            <a:off x="552764" y="1091939"/>
            <a:ext cx="8048057" cy="304688"/>
          </a:xfrm>
          <a:prstGeom prst="rect">
            <a:avLst/>
          </a:prstGeom>
        </p:spPr>
        <p:txBody>
          <a:bodyPr>
            <a:normAutofit/>
          </a:bodyPr>
          <a:lstStyle>
            <a:lvl1pPr marL="0" indent="0">
              <a:buFontTx/>
              <a:buNone/>
              <a:defRPr sz="2000" b="1" i="0"/>
            </a:lvl1pPr>
          </a:lstStyle>
          <a:p>
            <a:pPr lvl="0"/>
            <a:r>
              <a:rPr lang="en-US"/>
              <a:t>Click to edit heading</a:t>
            </a:r>
          </a:p>
        </p:txBody>
      </p:sp>
      <p:sp>
        <p:nvSpPr>
          <p:cNvPr id="8" name="Text Placeholder 2"/>
          <p:cNvSpPr>
            <a:spLocks noGrp="1"/>
          </p:cNvSpPr>
          <p:nvPr>
            <p:ph idx="13" hasCustomPrompt="1"/>
          </p:nvPr>
        </p:nvSpPr>
        <p:spPr bwMode="auto">
          <a:xfrm>
            <a:off x="552764" y="1428750"/>
            <a:ext cx="8044541" cy="3071813"/>
          </a:xfrm>
          <a:prstGeom prst="rect">
            <a:avLst/>
          </a:prstGeom>
          <a:noFill/>
          <a:ln w="9525">
            <a:noFill/>
            <a:miter lim="800000"/>
            <a:headEnd/>
            <a:tailEnd/>
          </a:ln>
        </p:spPr>
        <p:txBody>
          <a:bodyPr vert="horz" wrap="square" lIns="91431" tIns="45716" rIns="91431" bIns="45716" numCol="1" anchor="t" anchorCtr="0" compatLnSpc="1">
            <a:prstTxWarp prst="textNoShape">
              <a:avLst/>
            </a:prstTxWarp>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Add text here</a:t>
            </a:r>
          </a:p>
          <a:p>
            <a:pPr lvl="1"/>
            <a:r>
              <a:rPr lang="en-US"/>
              <a:t>Second level</a:t>
            </a:r>
          </a:p>
          <a:p>
            <a:pPr lvl="2"/>
            <a:r>
              <a:rPr lang="en-US"/>
              <a:t>Third level</a:t>
            </a:r>
          </a:p>
          <a:p>
            <a:pPr lvl="3"/>
            <a:r>
              <a:rPr lang="en-US"/>
              <a:t>Fourth level</a:t>
            </a:r>
          </a:p>
          <a:p>
            <a:pPr lvl="4"/>
            <a:r>
              <a:rPr lang="en-US"/>
              <a:t>Fifth level</a:t>
            </a:r>
          </a:p>
        </p:txBody>
      </p:sp>
      <p:sp>
        <p:nvSpPr>
          <p:cNvPr id="4" name="Title 3"/>
          <p:cNvSpPr>
            <a:spLocks noGrp="1"/>
          </p:cNvSpPr>
          <p:nvPr>
            <p:ph type="title" hasCustomPrompt="1"/>
          </p:nvPr>
        </p:nvSpPr>
        <p:spPr/>
        <p:txBody>
          <a:bodyPr/>
          <a:lstStyle/>
          <a:p>
            <a:r>
              <a:rPr lang="en-US" dirty="0"/>
              <a:t>Click to Edit Title</a:t>
            </a:r>
            <a:endParaRPr lang="en-US"/>
          </a:p>
        </p:txBody>
      </p:sp>
      <p:sp>
        <p:nvSpPr>
          <p:cNvPr id="5" name="Slide Number Placeholder 4"/>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86097452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urple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6"/>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206597583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Raspberry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4"/>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315786242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Orange - Photo Industry Divider">
    <p:bg>
      <p:bgPr>
        <a:blipFill dpi="0" rotWithShape="1">
          <a:blip r:embed="rId2"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 name="Picture Placeholder 4"/>
          <p:cNvSpPr>
            <a:spLocks noGrp="1"/>
          </p:cNvSpPr>
          <p:nvPr>
            <p:ph type="pic" sz="quarter" idx="11" hasCustomPrompt="1"/>
          </p:nvPr>
        </p:nvSpPr>
        <p:spPr>
          <a:xfrm>
            <a:off x="4569263" y="346219"/>
            <a:ext cx="4035354" cy="3383756"/>
          </a:xfrm>
          <a:prstGeom prst="rect">
            <a:avLst/>
          </a:prstGeom>
        </p:spPr>
        <p:txBody>
          <a:bodyPr anchor="t" anchorCtr="0">
            <a:normAutofit/>
          </a:bodyPr>
          <a:lstStyle>
            <a:lvl1pPr marL="0" indent="0">
              <a:buNone/>
              <a:defRPr sz="1400">
                <a:solidFill>
                  <a:schemeClr val="bg2"/>
                </a:solidFill>
              </a:defRPr>
            </a:lvl1pPr>
          </a:lstStyle>
          <a:p>
            <a:r>
              <a:rPr lang="en-GB" noProof="0"/>
              <a:t>Photo Only Industry Divider Slide</a:t>
            </a:r>
          </a:p>
        </p:txBody>
      </p:sp>
      <p:sp>
        <p:nvSpPr>
          <p:cNvPr id="4" name="Rectangle 3"/>
          <p:cNvSpPr/>
          <p:nvPr userDrawn="1"/>
        </p:nvSpPr>
        <p:spPr>
          <a:xfrm>
            <a:off x="551208" y="281925"/>
            <a:ext cx="8053043" cy="65738"/>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2" name="Slide Number Placeholder 1"/>
          <p:cNvSpPr>
            <a:spLocks noGrp="1"/>
          </p:cNvSpPr>
          <p:nvPr>
            <p:ph type="sldNum" sz="quarter" idx="14"/>
          </p:nvPr>
        </p:nvSpPr>
        <p:spPr/>
        <p:txBody>
          <a:bodyPr/>
          <a:lstStyle/>
          <a:p>
            <a:pPr fontAlgn="base">
              <a:spcAft>
                <a:spcPct val="0"/>
              </a:spcAft>
              <a:defRPr/>
            </a:pPr>
            <a:fld id="{4472AB7F-E8D0-4874-A9B8-335B68DC5F05}" type="slidenum">
              <a:rPr lang="en-GB"/>
              <a:pPr fontAlgn="base">
                <a:spcAft>
                  <a:spcPct val="0"/>
                </a:spcAft>
                <a:defRPr/>
              </a:pPr>
              <a:t>‹#›</a:t>
            </a:fld>
            <a:endParaRPr lang="en-GB" dirty="0"/>
          </a:p>
        </p:txBody>
      </p:sp>
      <p:sp>
        <p:nvSpPr>
          <p:cNvPr id="7" name="Picture Placeholder 6"/>
          <p:cNvSpPr>
            <a:spLocks noGrp="1"/>
          </p:cNvSpPr>
          <p:nvPr>
            <p:ph type="pic" sz="quarter" idx="17" hasCustomPrompt="1"/>
          </p:nvPr>
        </p:nvSpPr>
        <p:spPr>
          <a:xfrm>
            <a:off x="6295554" y="3136107"/>
            <a:ext cx="1558126" cy="1169194"/>
          </a:xfrm>
          <a:prstGeom prst="rect">
            <a:avLst/>
          </a:prstGeom>
        </p:spPr>
        <p:txBody>
          <a:bodyPr anchor="t" anchorCtr="1"/>
          <a:lstStyle>
            <a:lvl1pPr marL="0" indent="0" algn="l">
              <a:buFontTx/>
              <a:buNone/>
              <a:defRPr sz="1400" baseline="0">
                <a:solidFill>
                  <a:schemeClr val="bg2"/>
                </a:solidFill>
              </a:defRPr>
            </a:lvl1pPr>
          </a:lstStyle>
          <a:p>
            <a:r>
              <a:rPr lang="en-GB" noProof="0"/>
              <a:t> Industry</a:t>
            </a:r>
            <a:br>
              <a:rPr lang="en-GB" noProof="0"/>
            </a:br>
            <a:r>
              <a:rPr lang="en-GB" noProof="0"/>
              <a:t>Icon Here</a:t>
            </a:r>
          </a:p>
        </p:txBody>
      </p:sp>
      <p:sp>
        <p:nvSpPr>
          <p:cNvPr id="6" name="Rectangle 5"/>
          <p:cNvSpPr/>
          <p:nvPr userDrawn="1"/>
        </p:nvSpPr>
        <p:spPr>
          <a:xfrm>
            <a:off x="550864" y="345282"/>
            <a:ext cx="4028834" cy="3382070"/>
          </a:xfrm>
          <a:prstGeom prst="rect">
            <a:avLst/>
          </a:prstGeom>
          <a:solidFill>
            <a:schemeClr val="accent1"/>
          </a:solidFill>
          <a:ln w="25400" cap="flat" cmpd="sng" algn="ctr">
            <a:noFill/>
            <a:prstDash val="solid"/>
          </a:ln>
          <a:effectLst/>
        </p:spPr>
        <p:txBody>
          <a:bodyPr rtlCol="0" anchor="ctr"/>
          <a:lstStyle/>
          <a:p>
            <a:pPr algn="ctr" defTabSz="914400"/>
            <a:endParaRPr lang="en-GB" kern="0">
              <a:solidFill>
                <a:sysClr val="window" lastClr="FFFFFF"/>
              </a:solidFill>
            </a:endParaRPr>
          </a:p>
        </p:txBody>
      </p:sp>
      <p:sp>
        <p:nvSpPr>
          <p:cNvPr id="10" name="Title 2"/>
          <p:cNvSpPr>
            <a:spLocks noGrp="1"/>
          </p:cNvSpPr>
          <p:nvPr>
            <p:ph type="title" hasCustomPrompt="1"/>
          </p:nvPr>
        </p:nvSpPr>
        <p:spPr>
          <a:xfrm>
            <a:off x="890393" y="521020"/>
            <a:ext cx="3351681" cy="2952260"/>
          </a:xfrm>
          <a:prstGeom prst="rect">
            <a:avLst/>
          </a:prstGeom>
        </p:spPr>
        <p:txBody>
          <a:bodyPr lIns="0" tIns="0" rIns="0" bIns="0" anchor="t" anchorCtr="0"/>
          <a:lstStyle>
            <a:lvl1pPr algn="l">
              <a:lnSpc>
                <a:spcPct val="100000"/>
              </a:lnSpc>
              <a:defRPr sz="2800" b="0" i="0" cap="none" spc="50" baseline="0">
                <a:solidFill>
                  <a:srgbClr val="FFFFFF"/>
                </a:solidFill>
                <a:latin typeface="Verdana"/>
                <a:cs typeface="Verdana"/>
              </a:defRPr>
            </a:lvl1pPr>
          </a:lstStyle>
          <a:p>
            <a:r>
              <a:rPr lang="en-GB" noProof="0" dirty="0"/>
              <a:t>Customisable Industry Divider</a:t>
            </a:r>
            <a:br>
              <a:rPr lang="en-GB" noProof="0" dirty="0"/>
            </a:br>
            <a:r>
              <a:rPr lang="en-GB" noProof="0" dirty="0"/>
              <a:t>Second Line Title</a:t>
            </a:r>
          </a:p>
        </p:txBody>
      </p:sp>
    </p:spTree>
    <p:extLst>
      <p:ext uri="{BB962C8B-B14F-4D97-AF65-F5344CB8AC3E}">
        <p14:creationId xmlns:p14="http://schemas.microsoft.com/office/powerpoint/2010/main" val="164154546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userDrawn="1">
  <p:cSld name="1_Photo Industry Divi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Picture Placeholder 4"/>
          <p:cNvSpPr>
            <a:spLocks noGrp="1"/>
          </p:cNvSpPr>
          <p:nvPr>
            <p:ph type="pic" sz="quarter" idx="11" hasCustomPrompt="1"/>
          </p:nvPr>
        </p:nvSpPr>
        <p:spPr>
          <a:xfrm>
            <a:off x="448227" y="500220"/>
            <a:ext cx="8249982" cy="3227604"/>
          </a:xfrm>
          <a:prstGeom prst="rect">
            <a:avLst/>
          </a:prstGeom>
        </p:spPr>
        <p:txBody>
          <a:bodyPr anchor="t" anchorCtr="0">
            <a:normAutofit/>
          </a:bodyPr>
          <a:lstStyle>
            <a:lvl1pPr marL="0" indent="0">
              <a:buNone/>
              <a:defRPr sz="1400">
                <a:solidFill>
                  <a:schemeClr val="bg2"/>
                </a:solidFill>
              </a:defRPr>
            </a:lvl1pPr>
          </a:lstStyle>
          <a:p>
            <a:r>
              <a:rPr lang="en-GB" noProof="0" dirty="0"/>
              <a:t>Photo Only Divider Slide </a:t>
            </a:r>
          </a:p>
        </p:txBody>
      </p:sp>
      <p:sp>
        <p:nvSpPr>
          <p:cNvPr id="6" name="Picture Placeholder 6"/>
          <p:cNvSpPr>
            <a:spLocks noGrp="1"/>
          </p:cNvSpPr>
          <p:nvPr>
            <p:ph type="pic" sz="quarter" idx="17" hasCustomPrompt="1"/>
          </p:nvPr>
        </p:nvSpPr>
        <p:spPr>
          <a:xfrm>
            <a:off x="6708588" y="3143579"/>
            <a:ext cx="1189915" cy="1169194"/>
          </a:xfrm>
          <a:prstGeom prst="rect">
            <a:avLst/>
          </a:prstGeom>
        </p:spPr>
        <p:txBody>
          <a:bodyPr anchor="t" anchorCtr="1"/>
          <a:lstStyle>
            <a:lvl1pPr marL="0" indent="0" algn="l">
              <a:buFontTx/>
              <a:buNone/>
              <a:defRPr sz="1200" baseline="0">
                <a:solidFill>
                  <a:schemeClr val="bg2"/>
                </a:solidFill>
              </a:defRPr>
            </a:lvl1pPr>
          </a:lstStyle>
          <a:p>
            <a:r>
              <a:rPr lang="en-GB" noProof="0"/>
              <a:t> Industry</a:t>
            </a:r>
            <a:br>
              <a:rPr lang="en-GB" noProof="0"/>
            </a:br>
            <a:r>
              <a:rPr lang="en-GB" noProof="0"/>
              <a:t>Icon Here</a:t>
            </a:r>
          </a:p>
        </p:txBody>
      </p:sp>
      <p:sp>
        <p:nvSpPr>
          <p:cNvPr id="10" name="Rectangle 9"/>
          <p:cNvSpPr/>
          <p:nvPr userDrawn="1"/>
        </p:nvSpPr>
        <p:spPr>
          <a:xfrm>
            <a:off x="447675" y="412101"/>
            <a:ext cx="8248653" cy="86374"/>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noProof="0"/>
          </a:p>
        </p:txBody>
      </p:sp>
      <p:sp>
        <p:nvSpPr>
          <p:cNvPr id="3" name="Slide Number Placeholder 2"/>
          <p:cNvSpPr>
            <a:spLocks noGrp="1"/>
          </p:cNvSpPr>
          <p:nvPr>
            <p:ph type="sldNum" sz="quarter" idx="18"/>
          </p:nvPr>
        </p:nvSpPr>
        <p:spPr/>
        <p:txBody>
          <a:bodyPr/>
          <a:lstStyle/>
          <a:p>
            <a:pPr fontAlgn="base">
              <a:spcAft>
                <a:spcPct val="0"/>
              </a:spcAft>
              <a:defRPr/>
            </a:pPr>
            <a:fld id="{4472AB7F-E8D0-4874-A9B8-335B68DC5F05}" type="slidenum">
              <a:rPr lang="en-GB" noProof="0" smtClean="0"/>
              <a:pPr fontAlgn="base">
                <a:spcAft>
                  <a:spcPct val="0"/>
                </a:spcAft>
                <a:defRPr/>
              </a:pPr>
              <a:t>‹#›</a:t>
            </a:fld>
            <a:endParaRPr lang="en-GB" noProof="0"/>
          </a:p>
        </p:txBody>
      </p:sp>
    </p:spTree>
    <p:extLst>
      <p:ext uri="{BB962C8B-B14F-4D97-AF65-F5344CB8AC3E}">
        <p14:creationId xmlns:p14="http://schemas.microsoft.com/office/powerpoint/2010/main" val="4394133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80.xml"/><Relationship Id="rId7" Type="http://schemas.openxmlformats.org/officeDocument/2006/relationships/theme" Target="../theme/theme10.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5" Type="http://schemas.openxmlformats.org/officeDocument/2006/relationships/slideLayout" Target="../slideLayouts/slideLayout82.xml"/><Relationship Id="rId4" Type="http://schemas.openxmlformats.org/officeDocument/2006/relationships/slideLayout" Target="../slideLayouts/slideLayout81.xml"/><Relationship Id="rId9" Type="http://schemas.openxmlformats.org/officeDocument/2006/relationships/image" Target="../media/image5.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8.pn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image" Target="../media/image4.png"/><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theme" Target="../theme/theme11.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3" Type="http://schemas.openxmlformats.org/officeDocument/2006/relationships/slideLayout" Target="../slideLayouts/slideLayout9.xml"/><Relationship Id="rId21" Type="http://schemas.openxmlformats.org/officeDocument/2006/relationships/image" Target="../media/image4.png"/><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theme" Target="../theme/theme3.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image" Target="../media/image7.png"/><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image" Target="../media/image5.png"/><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image" Target="../media/image4.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theme" Target="../theme/theme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image" Target="../media/image7.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46.xml"/><Relationship Id="rId7" Type="http://schemas.openxmlformats.org/officeDocument/2006/relationships/slideLayout" Target="../slideLayouts/slideLayout50.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10" Type="http://schemas.openxmlformats.org/officeDocument/2006/relationships/image" Target="../media/image5.png"/><Relationship Id="rId4" Type="http://schemas.openxmlformats.org/officeDocument/2006/relationships/slideLayout" Target="../slideLayouts/slideLayout47.xml"/><Relationship Id="rId9"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3.xml"/><Relationship Id="rId7" Type="http://schemas.openxmlformats.org/officeDocument/2006/relationships/theme" Target="../theme/theme6.xml"/><Relationship Id="rId2" Type="http://schemas.openxmlformats.org/officeDocument/2006/relationships/slideLayout" Target="../slideLayouts/slideLayout52.xml"/><Relationship Id="rId1" Type="http://schemas.openxmlformats.org/officeDocument/2006/relationships/slideLayout" Target="../slideLayouts/slideLayout51.xml"/><Relationship Id="rId6" Type="http://schemas.openxmlformats.org/officeDocument/2006/relationships/slideLayout" Target="../slideLayouts/slideLayout56.xml"/><Relationship Id="rId5" Type="http://schemas.openxmlformats.org/officeDocument/2006/relationships/slideLayout" Target="../slideLayouts/slideLayout55.xml"/><Relationship Id="rId4" Type="http://schemas.openxmlformats.org/officeDocument/2006/relationships/slideLayout" Target="../slideLayouts/slideLayout54.xml"/><Relationship Id="rId9" Type="http://schemas.openxmlformats.org/officeDocument/2006/relationships/image" Target="../media/image5.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9.xml"/><Relationship Id="rId7" Type="http://schemas.openxmlformats.org/officeDocument/2006/relationships/theme" Target="../theme/theme7.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5" Type="http://schemas.openxmlformats.org/officeDocument/2006/relationships/slideLayout" Target="../slideLayouts/slideLayout61.xml"/><Relationship Id="rId4" Type="http://schemas.openxmlformats.org/officeDocument/2006/relationships/slideLayout" Target="../slideLayouts/slideLayout60.xml"/><Relationship Id="rId9" Type="http://schemas.openxmlformats.org/officeDocument/2006/relationships/image" Target="../media/image5.png"/></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5.xml"/><Relationship Id="rId7" Type="http://schemas.openxmlformats.org/officeDocument/2006/relationships/theme" Target="../theme/theme8.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5" Type="http://schemas.openxmlformats.org/officeDocument/2006/relationships/slideLayout" Target="../slideLayouts/slideLayout67.xml"/><Relationship Id="rId4" Type="http://schemas.openxmlformats.org/officeDocument/2006/relationships/slideLayout" Target="../slideLayouts/slideLayout66.xml"/><Relationship Id="rId9" Type="http://schemas.openxmlformats.org/officeDocument/2006/relationships/image" Target="../media/image5.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6.xml"/><Relationship Id="rId3" Type="http://schemas.openxmlformats.org/officeDocument/2006/relationships/slideLayout" Target="../slideLayouts/slideLayout71.xml"/><Relationship Id="rId7" Type="http://schemas.openxmlformats.org/officeDocument/2006/relationships/slideLayout" Target="../slideLayouts/slideLayout75.xml"/><Relationship Id="rId12" Type="http://schemas.openxmlformats.org/officeDocument/2006/relationships/image" Target="../media/image8.png"/><Relationship Id="rId2" Type="http://schemas.openxmlformats.org/officeDocument/2006/relationships/slideLayout" Target="../slideLayouts/slideLayout70.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image" Target="../media/image4.png"/><Relationship Id="rId5" Type="http://schemas.openxmlformats.org/officeDocument/2006/relationships/slideLayout" Target="../slideLayouts/slideLayout73.xml"/><Relationship Id="rId10" Type="http://schemas.openxmlformats.org/officeDocument/2006/relationships/theme" Target="../theme/theme9.xml"/><Relationship Id="rId4" Type="http://schemas.openxmlformats.org/officeDocument/2006/relationships/slideLayout" Target="../slideLayouts/slideLayout72.xml"/><Relationship Id="rId9" Type="http://schemas.openxmlformats.org/officeDocument/2006/relationships/slideLayout" Target="../slideLayouts/slideLayout7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2900" y="661340"/>
            <a:ext cx="2062819" cy="606526"/>
          </a:xfrm>
          <a:prstGeom prst="rect">
            <a:avLst/>
          </a:prstGeom>
        </p:spPr>
      </p:pic>
      <p:pic>
        <p:nvPicPr>
          <p:cNvPr id="9" name="Picture 8" descr="14GSGL0011_D08_PPT_Cover_Global-Language-of-Business.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35932" y="964064"/>
            <a:ext cx="1452436" cy="78760"/>
          </a:xfrm>
          <a:prstGeom prst="rect">
            <a:avLst/>
          </a:prstGeom>
        </p:spPr>
      </p:pic>
    </p:spTree>
    <p:extLst>
      <p:ext uri="{BB962C8B-B14F-4D97-AF65-F5344CB8AC3E}">
        <p14:creationId xmlns:p14="http://schemas.microsoft.com/office/powerpoint/2010/main" val="2732107837"/>
      </p:ext>
    </p:extLst>
  </p:cSld>
  <p:clrMap bg1="lt1" tx1="dk1" bg2="lt2" tx2="dk2" accent1="accent1" accent2="accent2" accent3="accent3" accent4="accent4" accent5="accent5" accent6="accent6" hlink="hlink" folHlink="folHlink"/>
  <p:sldLayoutIdLst>
    <p:sldLayoutId id="2147483807" r:id="rId1"/>
    <p:sldLayoutId id="2147483850" r:id="rId2"/>
    <p:sldLayoutId id="2147483876" r:id="rId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768049348"/>
      </p:ext>
    </p:extLst>
  </p:cSld>
  <p:clrMap bg1="lt1" tx1="dk1" bg2="lt2" tx2="dk2" accent1="accent1" accent2="accent2" accent3="accent3" accent4="accent4" accent5="accent5" accent6="accent6" hlink="hlink" folHlink="folHlink"/>
  <p:sldLayoutIdLst>
    <p:sldLayoutId id="2147483940" r:id="rId1"/>
    <p:sldLayoutId id="2147483941" r:id="rId2"/>
    <p:sldLayoutId id="2147483943" r:id="rId3"/>
    <p:sldLayoutId id="2147483944" r:id="rId4"/>
    <p:sldLayoutId id="2147483945" r:id="rId5"/>
    <p:sldLayoutId id="2147483946"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2"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GB" dirty="0">
                <a:solidFill>
                  <a:srgbClr val="454545"/>
                </a:solidFill>
              </a:rPr>
              <a:t>© GS1 2016</a:t>
            </a:r>
          </a:p>
        </p:txBody>
      </p:sp>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GB"/>
              <a:pPr fontAlgn="base">
                <a:spcAft>
                  <a:spcPct val="0"/>
                </a:spcAft>
                <a:defRPr/>
              </a:pPr>
              <a:t>‹#›</a:t>
            </a:fld>
            <a:endParaRPr lang="en-GB"/>
          </a:p>
        </p:txBody>
      </p:sp>
      <p:pic>
        <p:nvPicPr>
          <p:cNvPr id="6" name="Picture 5"/>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539721" y="4672670"/>
            <a:ext cx="1223967" cy="359909"/>
          </a:xfrm>
          <a:prstGeom prst="rect">
            <a:avLst/>
          </a:prstGeom>
        </p:spPr>
      </p:pic>
    </p:spTree>
    <p:extLst>
      <p:ext uri="{BB962C8B-B14F-4D97-AF65-F5344CB8AC3E}">
        <p14:creationId xmlns:p14="http://schemas.microsoft.com/office/powerpoint/2010/main" val="3706712003"/>
      </p:ext>
    </p:extLst>
  </p:cSld>
  <p:clrMap bg1="lt1" tx1="dk1" bg2="lt2" tx2="dk2" accent1="accent1" accent2="accent2" accent3="accent3" accent4="accent4" accent5="accent5" accent6="accent6" hlink="hlink" folHlink="folHlink"/>
  <p:sldLayoutIdLst>
    <p:sldLayoutId id="2147483948" r:id="rId1"/>
    <p:sldLayoutId id="2147483949" r:id="rId2"/>
    <p:sldLayoutId id="2147483950" r:id="rId3"/>
    <p:sldLayoutId id="2147483951" r:id="rId4"/>
    <p:sldLayoutId id="2147483952" r:id="rId5"/>
    <p:sldLayoutId id="2147483953" r:id="rId6"/>
    <p:sldLayoutId id="2147483954" r:id="rId7"/>
    <p:sldLayoutId id="2147483955" r:id="rId8"/>
    <p:sldLayoutId id="2147483956" r:id="rId9"/>
    <p:sldLayoutId id="2147483957" r:id="rId10"/>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5"/>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454545"/>
                </a:solidFill>
              </a:rPr>
              <a:t>© GS1</a:t>
            </a:r>
            <a:r>
              <a:rPr lang="en-US" baseline="0" dirty="0">
                <a:solidFill>
                  <a:srgbClr val="454545"/>
                </a:solidFill>
              </a:rPr>
              <a:t> Australia </a:t>
            </a:r>
            <a:r>
              <a:rPr lang="en-US" dirty="0">
                <a:solidFill>
                  <a:srgbClr val="454545"/>
                </a:solidFill>
              </a:rPr>
              <a:t>2016</a:t>
            </a:r>
          </a:p>
        </p:txBody>
      </p:sp>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031240878"/>
      </p:ext>
    </p:extLst>
  </p:cSld>
  <p:clrMap bg1="lt1" tx1="dk1" bg2="lt2" tx2="dk2" accent1="accent1" accent2="accent2" accent3="accent3" accent4="accent4" accent5="accent5" accent6="accent6" hlink="hlink" folHlink="folHlink"/>
  <p:sldLayoutIdLst>
    <p:sldLayoutId id="2147483849" r:id="rId1"/>
    <p:sldLayoutId id="2147483770" r:id="rId2"/>
    <p:sldLayoutId id="2147483871" r:id="rId3"/>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1"/>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100" y="172642"/>
            <a:ext cx="8058151" cy="679647"/>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a:t>Click to Edit Title</a:t>
            </a:r>
          </a:p>
        </p:txBody>
      </p:sp>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solidFill>
                  <a:srgbClr val="454545"/>
                </a:solidFill>
              </a:rPr>
              <a:t>© GS1</a:t>
            </a:r>
            <a:r>
              <a:rPr lang="en-US" baseline="0" dirty="0">
                <a:solidFill>
                  <a:srgbClr val="454545"/>
                </a:solidFill>
              </a:rPr>
              <a:t> Australia </a:t>
            </a:r>
            <a:r>
              <a:rPr lang="en-US" dirty="0">
                <a:solidFill>
                  <a:srgbClr val="454545"/>
                </a:solidFill>
              </a:rPr>
              <a:t>2016</a:t>
            </a:r>
          </a:p>
        </p:txBody>
      </p:sp>
      <p:pic>
        <p:nvPicPr>
          <p:cNvPr id="6" name="Picture 5"/>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Rectangle 7"/>
          <p:cNvSpPr/>
          <p:nvPr/>
        </p:nvSpPr>
        <p:spPr>
          <a:xfrm>
            <a:off x="7856704" y="165317"/>
            <a:ext cx="761522" cy="692688"/>
          </a:xfrm>
          <a:prstGeom prst="rect">
            <a:avLst/>
          </a:prstGeom>
          <a:blipFill rotWithShape="1">
            <a:blip r:embed="rId23"/>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chemeClr val="bg2"/>
              </a:solidFill>
            </a:endParaRPr>
          </a:p>
        </p:txBody>
      </p:sp>
      <p:sp>
        <p:nvSpPr>
          <p:cNvPr id="9" name="Rectangle 8"/>
          <p:cNvSpPr/>
          <p:nvPr/>
        </p:nvSpPr>
        <p:spPr>
          <a:xfrm>
            <a:off x="539628" y="938698"/>
            <a:ext cx="8068760" cy="48530"/>
          </a:xfrm>
          <a:prstGeom prst="rect">
            <a:avLst/>
          </a:prstGeom>
          <a:solidFill>
            <a:srgbClr val="00B6DE"/>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4710829"/>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3" r:id="rId12"/>
    <p:sldLayoutId id="2147483844" r:id="rId13"/>
    <p:sldLayoutId id="2147483845" r:id="rId14"/>
    <p:sldLayoutId id="2147483842" r:id="rId15"/>
    <p:sldLayoutId id="2147483846" r:id="rId16"/>
    <p:sldLayoutId id="2147483847" r:id="rId17"/>
    <p:sldLayoutId id="2147483848" r:id="rId18"/>
    <p:sldLayoutId id="2147483958" r:id="rId19"/>
  </p:sldLayoutIdLst>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6100" y="172642"/>
            <a:ext cx="8058151" cy="679647"/>
          </a:xfrm>
          <a:prstGeom prst="rect">
            <a:avLst/>
          </a:prstGeom>
          <a:noFill/>
          <a:ln>
            <a:noFill/>
          </a:ln>
          <a:extLst/>
        </p:spPr>
        <p:txBody>
          <a:bodyPr vert="horz" wrap="square" lIns="0" tIns="45716" rIns="91431" bIns="45716" numCol="1" anchor="ctr" anchorCtr="0" compatLnSpc="1">
            <a:prstTxWarp prst="textNoShape">
              <a:avLst/>
            </a:prstTxWarp>
          </a:bodyPr>
          <a:lstStyle/>
          <a:p>
            <a:pPr lvl="0"/>
            <a:r>
              <a:rPr lang="en-US" dirty="0"/>
              <a:t>Click to Edit Title</a:t>
            </a:r>
          </a:p>
        </p:txBody>
      </p:sp>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6" name="Picture 5"/>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
        <p:nvSpPr>
          <p:cNvPr id="8" name="Rectangle 7"/>
          <p:cNvSpPr/>
          <p:nvPr/>
        </p:nvSpPr>
        <p:spPr>
          <a:xfrm>
            <a:off x="7856704" y="165317"/>
            <a:ext cx="761522" cy="692688"/>
          </a:xfrm>
          <a:prstGeom prst="rect">
            <a:avLst/>
          </a:prstGeom>
          <a:blipFill rotWithShape="1">
            <a:blip r:embed="rId22"/>
            <a:stretch>
              <a:fillRect/>
            </a:stretch>
          </a:blip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solidFill>
                <a:srgbClr val="888B8D"/>
              </a:solidFill>
            </a:endParaRPr>
          </a:p>
        </p:txBody>
      </p:sp>
      <p:sp>
        <p:nvSpPr>
          <p:cNvPr id="9" name="Rectangle 8"/>
          <p:cNvSpPr/>
          <p:nvPr/>
        </p:nvSpPr>
        <p:spPr>
          <a:xfrm>
            <a:off x="539628" y="938698"/>
            <a:ext cx="8068760" cy="48530"/>
          </a:xfrm>
          <a:prstGeom prst="rect">
            <a:avLst/>
          </a:prstGeom>
          <a:solidFill>
            <a:srgbClr val="00B6DE"/>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721399502"/>
      </p:ext>
    </p:extLst>
  </p:cSld>
  <p:clrMap bg1="lt1" tx1="dk1" bg2="lt2" tx2="dk2" accent1="accent1" accent2="accent2" accent3="accent3" accent4="accent4" accent5="accent5" accent6="accent6" hlink="hlink" folHlink="folHlink"/>
  <p:sldLayoutIdLst>
    <p:sldLayoutId id="2147483878" r:id="rId1"/>
    <p:sldLayoutId id="2147483879" r:id="rId2"/>
    <p:sldLayoutId id="2147483880" r:id="rId3"/>
    <p:sldLayoutId id="2147483881" r:id="rId4"/>
    <p:sldLayoutId id="2147483882" r:id="rId5"/>
    <p:sldLayoutId id="2147483883" r:id="rId6"/>
    <p:sldLayoutId id="2147483884" r:id="rId7"/>
    <p:sldLayoutId id="2147483885" r:id="rId8"/>
    <p:sldLayoutId id="2147483886" r:id="rId9"/>
    <p:sldLayoutId id="2147483887" r:id="rId10"/>
    <p:sldLayoutId id="2147483888" r:id="rId11"/>
    <p:sldLayoutId id="2147483889" r:id="rId12"/>
    <p:sldLayoutId id="2147483890" r:id="rId13"/>
    <p:sldLayoutId id="2147483891" r:id="rId14"/>
    <p:sldLayoutId id="2147483892" r:id="rId15"/>
    <p:sldLayoutId id="2147483893" r:id="rId16"/>
    <p:sldLayoutId id="2147483894" r:id="rId17"/>
    <p:sldLayoutId id="2147483895" r:id="rId18"/>
  </p:sldLayoutIdLst>
  <p:hf hdr="0" ftr="0" dt="0"/>
  <p:txStyles>
    <p:titleStyle>
      <a:lvl1pPr algn="l" defTabSz="457155" rtl="0" eaLnBrk="1" fontAlgn="base" hangingPunct="1">
        <a:spcBef>
          <a:spcPct val="0"/>
        </a:spcBef>
        <a:spcAft>
          <a:spcPct val="0"/>
        </a:spcAft>
        <a:defRPr sz="2800" kern="1200" cap="none" spc="0">
          <a:solidFill>
            <a:schemeClr val="tx2"/>
          </a:solidFill>
          <a:latin typeface="Verdana"/>
          <a:ea typeface="ＭＳ Ｐゴシック" charset="0"/>
          <a:cs typeface="Verdana"/>
        </a:defRPr>
      </a:lvl1pPr>
      <a:lvl2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2pPr>
      <a:lvl3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3pPr>
      <a:lvl4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4pPr>
      <a:lvl5pPr algn="l" defTabSz="457155" rtl="0" eaLnBrk="1" fontAlgn="base" hangingPunct="1">
        <a:spcBef>
          <a:spcPct val="0"/>
        </a:spcBef>
        <a:spcAft>
          <a:spcPct val="0"/>
        </a:spcAft>
        <a:defRPr sz="2400">
          <a:solidFill>
            <a:schemeClr val="bg1"/>
          </a:solidFill>
          <a:latin typeface="Arial" charset="0"/>
          <a:ea typeface="ＭＳ Ｐゴシック" charset="0"/>
          <a:cs typeface="ＭＳ Ｐゴシック" charset="0"/>
        </a:defRPr>
      </a:lvl5pPr>
      <a:lvl6pPr marL="457155"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6pPr>
      <a:lvl7pPr marL="914310"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7pPr>
      <a:lvl8pPr marL="1371466"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8pPr>
      <a:lvl9pPr marL="1828622" algn="l" defTabSz="457155" rtl="0" eaLnBrk="1" fontAlgn="base" hangingPunct="1">
        <a:spcBef>
          <a:spcPct val="0"/>
        </a:spcBef>
        <a:spcAft>
          <a:spcPct val="0"/>
        </a:spcAft>
        <a:defRPr sz="2600">
          <a:solidFill>
            <a:srgbClr val="002C6C"/>
          </a:solidFill>
          <a:latin typeface="Arial" charset="0"/>
          <a:ea typeface="ＭＳ Ｐゴシック" charset="0"/>
          <a:cs typeface="ＭＳ Ｐゴシック" charset="0"/>
        </a:defRPr>
      </a:lvl9pPr>
    </p:titleStyle>
    <p:body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55" rtl="0" eaLnBrk="1" latinLnBrk="0" hangingPunct="1">
        <a:defRPr sz="1800" kern="1200">
          <a:solidFill>
            <a:schemeClr val="tx1"/>
          </a:solidFill>
          <a:latin typeface="+mn-lt"/>
          <a:ea typeface="+mn-ea"/>
          <a:cs typeface="+mn-cs"/>
        </a:defRPr>
      </a:lvl1pPr>
      <a:lvl2pPr marL="457155" algn="l" defTabSz="457155" rtl="0" eaLnBrk="1" latinLnBrk="0" hangingPunct="1">
        <a:defRPr sz="1800" kern="1200">
          <a:solidFill>
            <a:schemeClr val="tx1"/>
          </a:solidFill>
          <a:latin typeface="+mn-lt"/>
          <a:ea typeface="+mn-ea"/>
          <a:cs typeface="+mn-cs"/>
        </a:defRPr>
      </a:lvl2pPr>
      <a:lvl3pPr marL="914310" algn="l" defTabSz="457155" rtl="0" eaLnBrk="1" latinLnBrk="0" hangingPunct="1">
        <a:defRPr sz="1800" kern="1200">
          <a:solidFill>
            <a:schemeClr val="tx1"/>
          </a:solidFill>
          <a:latin typeface="+mn-lt"/>
          <a:ea typeface="+mn-ea"/>
          <a:cs typeface="+mn-cs"/>
        </a:defRPr>
      </a:lvl3pPr>
      <a:lvl4pPr marL="1371466" algn="l" defTabSz="457155" rtl="0" eaLnBrk="1" latinLnBrk="0" hangingPunct="1">
        <a:defRPr sz="1800" kern="1200">
          <a:solidFill>
            <a:schemeClr val="tx1"/>
          </a:solidFill>
          <a:latin typeface="+mn-lt"/>
          <a:ea typeface="+mn-ea"/>
          <a:cs typeface="+mn-cs"/>
        </a:defRPr>
      </a:lvl4pPr>
      <a:lvl5pPr marL="1828622" algn="l" defTabSz="457155" rtl="0" eaLnBrk="1" latinLnBrk="0" hangingPunct="1">
        <a:defRPr sz="1800" kern="1200">
          <a:solidFill>
            <a:schemeClr val="tx1"/>
          </a:solidFill>
          <a:latin typeface="+mn-lt"/>
          <a:ea typeface="+mn-ea"/>
          <a:cs typeface="+mn-cs"/>
        </a:defRPr>
      </a:lvl5pPr>
      <a:lvl6pPr marL="2285777" algn="l" defTabSz="457155" rtl="0" eaLnBrk="1" latinLnBrk="0" hangingPunct="1">
        <a:defRPr sz="1800" kern="1200">
          <a:solidFill>
            <a:schemeClr val="tx1"/>
          </a:solidFill>
          <a:latin typeface="+mn-lt"/>
          <a:ea typeface="+mn-ea"/>
          <a:cs typeface="+mn-cs"/>
        </a:defRPr>
      </a:lvl6pPr>
      <a:lvl7pPr marL="2742932" algn="l" defTabSz="457155" rtl="0" eaLnBrk="1" latinLnBrk="0" hangingPunct="1">
        <a:defRPr sz="1800" kern="1200">
          <a:solidFill>
            <a:schemeClr val="tx1"/>
          </a:solidFill>
          <a:latin typeface="+mn-lt"/>
          <a:ea typeface="+mn-ea"/>
          <a:cs typeface="+mn-cs"/>
        </a:defRPr>
      </a:lvl7pPr>
      <a:lvl8pPr marL="3200087" algn="l" defTabSz="457155" rtl="0" eaLnBrk="1" latinLnBrk="0" hangingPunct="1">
        <a:defRPr sz="1800" kern="1200">
          <a:solidFill>
            <a:schemeClr val="tx1"/>
          </a:solidFill>
          <a:latin typeface="+mn-lt"/>
          <a:ea typeface="+mn-ea"/>
          <a:cs typeface="+mn-cs"/>
        </a:defRPr>
      </a:lvl8pPr>
      <a:lvl9pPr marL="3657243" algn="l" defTabSz="457155"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9"/>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5" name="Pictur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16337074"/>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1425584902"/>
      </p:ext>
    </p:extLst>
  </p:cSld>
  <p:clrMap bg1="lt1" tx1="dk1" bg2="lt2" tx2="dk2" accent1="accent1" accent2="accent2" accent3="accent3" accent4="accent4" accent5="accent5" accent6="accent6" hlink="hlink" folHlink="folHlink"/>
  <p:sldLayoutIdLst>
    <p:sldLayoutId id="2147483905" r:id="rId1"/>
    <p:sldLayoutId id="2147483906" r:id="rId2"/>
    <p:sldLayoutId id="2147483908" r:id="rId3"/>
    <p:sldLayoutId id="2147483909" r:id="rId4"/>
    <p:sldLayoutId id="2147483910" r:id="rId5"/>
    <p:sldLayoutId id="2147483911"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694160655"/>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6" r:id="rId3"/>
    <p:sldLayoutId id="2147483917" r:id="rId4"/>
    <p:sldLayoutId id="2147483918" r:id="rId5"/>
    <p:sldLayoutId id="2147483919"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8"/>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US" dirty="0">
                <a:solidFill>
                  <a:srgbClr val="454545"/>
                </a:solidFill>
              </a:rPr>
              <a:t>© GS1 Australia 2016</a:t>
            </a:r>
          </a:p>
        </p:txBody>
      </p:sp>
      <p:pic>
        <p:nvPicPr>
          <p:cNvPr id="5" name="Picture 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9244" y="4682281"/>
            <a:ext cx="1149872" cy="338012"/>
          </a:xfrm>
          <a:prstGeom prst="rect">
            <a:avLst/>
          </a:prstGeom>
        </p:spPr>
      </p:pic>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US"/>
              <a:pPr fontAlgn="base">
                <a:spcAft>
                  <a:spcPct val="0"/>
                </a:spcAft>
                <a:defRPr/>
              </a:pPr>
              <a:t>‹#›</a:t>
            </a:fld>
            <a:endParaRPr lang="en-US" dirty="0"/>
          </a:p>
        </p:txBody>
      </p:sp>
    </p:spTree>
    <p:extLst>
      <p:ext uri="{BB962C8B-B14F-4D97-AF65-F5344CB8AC3E}">
        <p14:creationId xmlns:p14="http://schemas.microsoft.com/office/powerpoint/2010/main" val="2837693893"/>
      </p:ext>
    </p:extLst>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1" cstate="print">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5" name="Text Placeholder 19"/>
          <p:cNvSpPr txBox="1">
            <a:spLocks/>
          </p:cNvSpPr>
          <p:nvPr/>
        </p:nvSpPr>
        <p:spPr>
          <a:xfrm>
            <a:off x="5555891" y="4811035"/>
            <a:ext cx="2300813" cy="101042"/>
          </a:xfrm>
          <a:prstGeom prst="rect">
            <a:avLst/>
          </a:prstGeom>
        </p:spPr>
        <p:txBody>
          <a:bodyPr lIns="0" tIns="0" rIns="0" bIns="0"/>
          <a:lstStyle>
            <a:lvl1pPr marL="0" marR="0" indent="0" algn="r" defTabSz="457155" rtl="0" eaLnBrk="1" fontAlgn="base" latinLnBrk="0" hangingPunct="1">
              <a:lnSpc>
                <a:spcPct val="100000"/>
              </a:lnSpc>
              <a:spcBef>
                <a:spcPct val="20000"/>
              </a:spcBef>
              <a:spcAft>
                <a:spcPct val="0"/>
              </a:spcAft>
              <a:buClr>
                <a:schemeClr val="accent1"/>
              </a:buClr>
              <a:buSzTx/>
              <a:buFont typeface="Arial"/>
              <a:buNone/>
              <a:tabLst/>
              <a:defRPr sz="600" b="0" kern="1200" cap="none" spc="0" baseline="0">
                <a:solidFill>
                  <a:schemeClr val="tx1"/>
                </a:solidFill>
                <a:latin typeface="Verdana"/>
                <a:ea typeface="ＭＳ Ｐゴシック" charset="0"/>
                <a:cs typeface="Verdana"/>
              </a:defRPr>
            </a:lvl1pPr>
            <a:lvl2pPr marL="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2pPr>
            <a:lvl3pPr marL="557784" indent="-285750" algn="l" defTabSz="457155" rtl="0" eaLnBrk="1" fontAlgn="base" hangingPunct="1">
              <a:lnSpc>
                <a:spcPts val="2500"/>
              </a:lnSpc>
              <a:spcBef>
                <a:spcPts val="400"/>
              </a:spcBef>
              <a:spcAft>
                <a:spcPct val="0"/>
              </a:spcAft>
              <a:buClr>
                <a:schemeClr val="accent1"/>
              </a:buClr>
              <a:buFont typeface="Lucida Grande"/>
              <a:buChar char="­"/>
              <a:defRPr sz="1700" kern="1200">
                <a:solidFill>
                  <a:srgbClr val="002C6C"/>
                </a:solidFill>
                <a:latin typeface="Verdana"/>
                <a:ea typeface="ＭＳ Ｐゴシック" charset="0"/>
                <a:cs typeface="Verdana"/>
              </a:defRPr>
            </a:lvl3pPr>
            <a:lvl4pPr marL="822960" indent="-228578" algn="l" defTabSz="457155" rtl="0" eaLnBrk="1" fontAlgn="base" hangingPunct="1">
              <a:lnSpc>
                <a:spcPts val="2500"/>
              </a:lnSpc>
              <a:spcBef>
                <a:spcPts val="400"/>
              </a:spcBef>
              <a:spcAft>
                <a:spcPct val="0"/>
              </a:spcAft>
              <a:buClr>
                <a:schemeClr val="accent1"/>
              </a:buClr>
              <a:buFont typeface="Arial"/>
              <a:buChar char="•"/>
              <a:defRPr sz="1700" kern="1200">
                <a:solidFill>
                  <a:srgbClr val="002C6C"/>
                </a:solidFill>
                <a:latin typeface="Verdana"/>
                <a:ea typeface="ＭＳ Ｐゴシック" charset="0"/>
                <a:cs typeface="Verdana"/>
              </a:defRPr>
            </a:lvl4pPr>
            <a:lvl5pPr marL="1051560" indent="-228578" algn="l" defTabSz="457155" rtl="0" eaLnBrk="1" fontAlgn="base" hangingPunct="1">
              <a:lnSpc>
                <a:spcPts val="2500"/>
              </a:lnSpc>
              <a:spcBef>
                <a:spcPts val="400"/>
              </a:spcBef>
              <a:spcAft>
                <a:spcPct val="0"/>
              </a:spcAft>
              <a:buClr>
                <a:schemeClr val="accent1"/>
              </a:buClr>
              <a:buSzPct val="100000"/>
              <a:buFont typeface="Lucida Grande"/>
              <a:buChar char="­"/>
              <a:defRPr sz="1700" kern="1200">
                <a:solidFill>
                  <a:srgbClr val="002C6C"/>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F26334"/>
              </a:buClr>
            </a:pPr>
            <a:r>
              <a:rPr lang="en-GB" dirty="0">
                <a:solidFill>
                  <a:srgbClr val="454545"/>
                </a:solidFill>
              </a:rPr>
              <a:t>© GS1 2016</a:t>
            </a:r>
          </a:p>
        </p:txBody>
      </p:sp>
      <p:sp>
        <p:nvSpPr>
          <p:cNvPr id="7" name="Slide Number Placeholder 9"/>
          <p:cNvSpPr>
            <a:spLocks noGrp="1"/>
          </p:cNvSpPr>
          <p:nvPr>
            <p:ph type="sldNum" sz="quarter" idx="4"/>
          </p:nvPr>
        </p:nvSpPr>
        <p:spPr>
          <a:xfrm>
            <a:off x="8356552" y="4762804"/>
            <a:ext cx="247535" cy="150195"/>
          </a:xfrm>
          <a:prstGeom prst="rect">
            <a:avLst/>
          </a:prstGeom>
        </p:spPr>
        <p:txBody>
          <a:bodyPr vert="horz" wrap="square" lIns="0" tIns="0" rIns="0" bIns="0" numCol="1" anchor="ctr" anchorCtr="0" compatLnSpc="1">
            <a:prstTxWarp prst="textNoShape">
              <a:avLst/>
            </a:prstTxWarp>
          </a:bodyPr>
          <a:lstStyle>
            <a:lvl1pPr algn="r">
              <a:defRPr sz="800" smtClean="0">
                <a:solidFill>
                  <a:srgbClr val="454545"/>
                </a:solidFill>
                <a:latin typeface="Verdana"/>
                <a:cs typeface="Verdana"/>
              </a:defRPr>
            </a:lvl1pPr>
          </a:lstStyle>
          <a:p>
            <a:pPr fontAlgn="base">
              <a:spcAft>
                <a:spcPct val="0"/>
              </a:spcAft>
              <a:defRPr/>
            </a:pPr>
            <a:fld id="{4472AB7F-E8D0-4874-A9B8-335B68DC5F05}" type="slidenum">
              <a:rPr lang="en-GB"/>
              <a:pPr fontAlgn="base">
                <a:spcAft>
                  <a:spcPct val="0"/>
                </a:spcAft>
                <a:defRPr/>
              </a:pPr>
              <a:t>‹#›</a:t>
            </a:fld>
            <a:endParaRPr lang="en-GB"/>
          </a:p>
        </p:txBody>
      </p:sp>
      <p:pic>
        <p:nvPicPr>
          <p:cNvPr id="6" name="Picture 5"/>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539721" y="4672670"/>
            <a:ext cx="1223967" cy="359909"/>
          </a:xfrm>
          <a:prstGeom prst="rect">
            <a:avLst/>
          </a:prstGeom>
        </p:spPr>
      </p:pic>
    </p:spTree>
    <p:extLst>
      <p:ext uri="{BB962C8B-B14F-4D97-AF65-F5344CB8AC3E}">
        <p14:creationId xmlns:p14="http://schemas.microsoft.com/office/powerpoint/2010/main" val="977135748"/>
      </p:ext>
    </p:extLst>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5.xml"/><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8.xml"/><Relationship Id="rId1" Type="http://schemas.openxmlformats.org/officeDocument/2006/relationships/slideLayout" Target="../slideLayouts/slideLayout93.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9.xml"/><Relationship Id="rId1" Type="http://schemas.openxmlformats.org/officeDocument/2006/relationships/slideLayout" Target="../slideLayouts/slideLayout71.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0.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0.xml"/><Relationship Id="rId1" Type="http://schemas.openxmlformats.org/officeDocument/2006/relationships/slideLayout" Target="../slideLayouts/slideLayout46.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8.xml"/><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5.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Supply Chain Reform</a:t>
            </a:r>
            <a:br>
              <a:rPr lang="en-US" dirty="0"/>
            </a:br>
            <a:br>
              <a:rPr lang="en-US" dirty="0"/>
            </a:br>
            <a:r>
              <a:rPr lang="en-US" sz="1400" dirty="0"/>
              <a:t>Taking a fresh look at the needs of Australian Healthcare </a:t>
            </a:r>
            <a:endParaRPr lang="en-GB" dirty="0"/>
          </a:p>
        </p:txBody>
      </p:sp>
      <p:sp>
        <p:nvSpPr>
          <p:cNvPr id="5" name="Text Placeholder 4"/>
          <p:cNvSpPr>
            <a:spLocks noGrp="1"/>
          </p:cNvSpPr>
          <p:nvPr>
            <p:ph type="body" sz="quarter" idx="12"/>
          </p:nvPr>
        </p:nvSpPr>
        <p:spPr/>
        <p:txBody>
          <a:bodyPr/>
          <a:lstStyle/>
          <a:p>
            <a:r>
              <a:rPr lang="en-GB" dirty="0"/>
              <a:t>Catherine Koetz, Industry Manager - Healthcare, GS1 Australia</a:t>
            </a:r>
          </a:p>
        </p:txBody>
      </p:sp>
      <p:sp>
        <p:nvSpPr>
          <p:cNvPr id="6" name="Text Placeholder 5"/>
          <p:cNvSpPr>
            <a:spLocks noGrp="1"/>
          </p:cNvSpPr>
          <p:nvPr>
            <p:ph type="body" sz="quarter" idx="14"/>
          </p:nvPr>
        </p:nvSpPr>
        <p:spPr/>
        <p:txBody>
          <a:bodyPr/>
          <a:lstStyle/>
          <a:p>
            <a:r>
              <a:rPr lang="en-GB" dirty="0"/>
              <a:t>August  2017</a:t>
            </a:r>
          </a:p>
        </p:txBody>
      </p:sp>
      <p:pic>
        <p:nvPicPr>
          <p:cNvPr id="9" name="Picture Placeholder 5"/>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2402" r="2402"/>
          <a:stretch/>
        </p:blipFill>
        <p:spPr/>
      </p:pic>
      <p:pic>
        <p:nvPicPr>
          <p:cNvPr id="8" name="Picture Placeholder 7" descr="GS1_Icon_Healthcare_RGB_2014-12-17.png"/>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t="81" b="81"/>
          <a:stretch>
            <a:fillRect/>
          </a:stretch>
        </p:blipFill>
        <p:spPr/>
      </p:pic>
      <p:pic>
        <p:nvPicPr>
          <p:cNvPr id="4" name="Picture 3">
            <a:extLst>
              <a:ext uri="{FF2B5EF4-FFF2-40B4-BE49-F238E27FC236}">
                <a16:creationId xmlns:a16="http://schemas.microsoft.com/office/drawing/2014/main" id="{1698C93B-EF88-465B-9C7C-73C4BCAB32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250" y="4258012"/>
            <a:ext cx="1459031" cy="513363"/>
          </a:xfrm>
          <a:prstGeom prst="rect">
            <a:avLst/>
          </a:prstGeom>
        </p:spPr>
      </p:pic>
    </p:spTree>
    <p:extLst>
      <p:ext uri="{BB962C8B-B14F-4D97-AF65-F5344CB8AC3E}">
        <p14:creationId xmlns:p14="http://schemas.microsoft.com/office/powerpoint/2010/main" val="22274340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8"/>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10</a:t>
            </a:fld>
            <a:endParaRPr kumimoji="0" lang="en-GB" sz="800" b="0" i="0" u="none" strike="noStrike" kern="1200" cap="none" spc="0" normalizeH="0" baseline="0" noProof="0">
              <a:ln>
                <a:noFill/>
              </a:ln>
              <a:solidFill>
                <a:srgbClr val="454545"/>
              </a:solidFill>
              <a:effectLst/>
              <a:uLnTx/>
              <a:uFillTx/>
              <a:latin typeface="Verdana"/>
              <a:ea typeface="+mn-ea"/>
              <a:cs typeface="Verdana"/>
            </a:endParaRPr>
          </a:p>
        </p:txBody>
      </p:sp>
      <p:sp>
        <p:nvSpPr>
          <p:cNvPr id="7" name="Picture Placeholder 6"/>
          <p:cNvSpPr>
            <a:spLocks noGrp="1"/>
          </p:cNvSpPr>
          <p:nvPr>
            <p:ph type="pic" sz="quarter" idx="11"/>
          </p:nvPr>
        </p:nvSpPr>
        <p:spPr>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800" dirty="0"/>
          </a:p>
        </p:txBody>
      </p:sp>
      <p:sp>
        <p:nvSpPr>
          <p:cNvPr id="8" name="Title 8"/>
          <p:cNvSpPr txBox="1">
            <a:spLocks/>
          </p:cNvSpPr>
          <p:nvPr/>
        </p:nvSpPr>
        <p:spPr>
          <a:xfrm>
            <a:off x="890393" y="686290"/>
            <a:ext cx="4443607" cy="2952260"/>
          </a:xfrm>
          <a:prstGeom prst="rect">
            <a:avLst/>
          </a:prstGeom>
        </p:spPr>
        <p:txBody>
          <a:bodyPr lIns="0" tIns="0" rIns="0" bIns="0" anchor="t" anchorCtr="0"/>
          <a:lstStyle>
            <a:lvl1pPr algn="l" defTabSz="457200" rtl="0" eaLnBrk="1" latinLnBrk="0" hangingPunct="1">
              <a:lnSpc>
                <a:spcPct val="100000"/>
              </a:lnSpc>
              <a:spcBef>
                <a:spcPct val="0"/>
              </a:spcBef>
              <a:buNone/>
              <a:defRPr sz="2100" b="0" i="0" kern="1200" cap="none" spc="38" baseline="0">
                <a:solidFill>
                  <a:srgbClr val="FFFFFF"/>
                </a:solidFill>
                <a:latin typeface="Verdana"/>
                <a:ea typeface="+mj-ea"/>
                <a:cs typeface="Verdana"/>
              </a:defRPr>
            </a:lvl1pPr>
          </a:lstStyle>
          <a:p>
            <a:pPr marL="0" marR="0" lvl="0" indent="0" algn="l" defTabSz="457200" rtl="0" eaLnBrk="1" fontAlgn="auto" latinLnBrk="0" hangingPunct="1">
              <a:lnSpc>
                <a:spcPct val="100000"/>
              </a:lnSpc>
              <a:spcBef>
                <a:spcPct val="0"/>
              </a:spcBef>
              <a:spcAft>
                <a:spcPts val="1350"/>
              </a:spcAft>
              <a:buClrTx/>
              <a:buSzTx/>
              <a:buFontTx/>
              <a:buNone/>
              <a:tabLst/>
              <a:defRPr/>
            </a:pPr>
            <a:r>
              <a:rPr kumimoji="0" lang="en-GB" sz="2400" b="0" i="1" u="none" strike="noStrike" kern="1200" cap="none" spc="38" normalizeH="0" baseline="0" noProof="0" dirty="0">
                <a:ln>
                  <a:noFill/>
                </a:ln>
                <a:solidFill>
                  <a:srgbClr val="FFFFFF"/>
                </a:solidFill>
                <a:effectLst/>
                <a:uLnTx/>
                <a:uFillTx/>
                <a:latin typeface="Verdana"/>
                <a:ea typeface="+mj-ea"/>
                <a:cs typeface="Verdana"/>
              </a:rPr>
              <a:t>“Take care of the patient and everything else will follow.”</a:t>
            </a:r>
            <a:br>
              <a:rPr kumimoji="0" lang="en-GB" sz="2400" b="0" i="1" u="none" strike="noStrike" kern="1200" cap="none" spc="38" normalizeH="0" baseline="0" noProof="0" dirty="0">
                <a:ln>
                  <a:noFill/>
                </a:ln>
                <a:solidFill>
                  <a:srgbClr val="FFFFFF"/>
                </a:solidFill>
                <a:effectLst/>
                <a:uLnTx/>
                <a:uFillTx/>
                <a:latin typeface="Verdana"/>
                <a:ea typeface="+mj-ea"/>
                <a:cs typeface="Verdana"/>
              </a:rPr>
            </a:br>
            <a:br>
              <a:rPr kumimoji="0" lang="en-GB" sz="2400" b="0" i="0" u="none" strike="noStrike" kern="1200" cap="none" spc="38" normalizeH="0" baseline="0" noProof="0" dirty="0">
                <a:ln>
                  <a:noFill/>
                </a:ln>
                <a:solidFill>
                  <a:srgbClr val="FFFFFF"/>
                </a:solidFill>
                <a:effectLst/>
                <a:uLnTx/>
                <a:uFillTx/>
                <a:latin typeface="Verdana"/>
                <a:ea typeface="+mj-ea"/>
                <a:cs typeface="Verdana"/>
              </a:rPr>
            </a:br>
            <a:r>
              <a:rPr kumimoji="0" lang="en-GB" sz="900" b="0" i="0" u="none" strike="noStrike" kern="1200" cap="none" spc="38" normalizeH="0" baseline="0" noProof="0" dirty="0" err="1">
                <a:ln>
                  <a:noFill/>
                </a:ln>
                <a:solidFill>
                  <a:srgbClr val="FFFFFF"/>
                </a:solidFill>
                <a:effectLst/>
                <a:uLnTx/>
                <a:uFillTx/>
                <a:latin typeface="Verdana"/>
                <a:ea typeface="+mj-ea"/>
                <a:cs typeface="Verdana"/>
              </a:rPr>
              <a:t>Dr.</a:t>
            </a:r>
            <a:r>
              <a:rPr kumimoji="0" lang="en-GB" sz="900" b="0" i="0" u="none" strike="noStrike" kern="1200" cap="none" spc="38" normalizeH="0" baseline="0" noProof="0" dirty="0">
                <a:ln>
                  <a:noFill/>
                </a:ln>
                <a:solidFill>
                  <a:srgbClr val="FFFFFF"/>
                </a:solidFill>
                <a:effectLst/>
                <a:uLnTx/>
                <a:uFillTx/>
                <a:latin typeface="Verdana"/>
                <a:ea typeface="+mj-ea"/>
                <a:cs typeface="Verdana"/>
              </a:rPr>
              <a:t> Thomas Frist Sr.</a:t>
            </a:r>
            <a:br>
              <a:rPr kumimoji="0" lang="en-GB" sz="900" b="0" i="0" u="none" strike="noStrike" kern="1200" cap="none" spc="38" normalizeH="0" baseline="0" noProof="0" dirty="0">
                <a:ln>
                  <a:noFill/>
                </a:ln>
                <a:solidFill>
                  <a:srgbClr val="FFFFFF"/>
                </a:solidFill>
                <a:effectLst/>
                <a:uLnTx/>
                <a:uFillTx/>
                <a:latin typeface="Verdana"/>
                <a:ea typeface="+mj-ea"/>
                <a:cs typeface="Verdana"/>
              </a:rPr>
            </a:br>
            <a:r>
              <a:rPr kumimoji="0" lang="en-GB" sz="900" b="0" i="0" u="none" strike="noStrike" kern="1200" cap="none" spc="38" normalizeH="0" baseline="0" noProof="0" dirty="0">
                <a:ln>
                  <a:noFill/>
                </a:ln>
                <a:solidFill>
                  <a:srgbClr val="FFFFFF"/>
                </a:solidFill>
                <a:effectLst/>
                <a:uLnTx/>
                <a:uFillTx/>
                <a:latin typeface="Verdana"/>
                <a:ea typeface="+mj-ea"/>
                <a:cs typeface="Verdana"/>
              </a:rPr>
              <a:t>Founder of the Hospital Corporation of America </a:t>
            </a:r>
          </a:p>
        </p:txBody>
      </p:sp>
      <p:pic>
        <p:nvPicPr>
          <p:cNvPr id="9" name="Picture Placeholder 8"/>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17835" b="14041"/>
          <a:stretch/>
        </p:blipFill>
        <p:spPr>
          <a:xfrm>
            <a:off x="5533062" y="500220"/>
            <a:ext cx="3161958" cy="3227832"/>
          </a:xfrm>
        </p:spPr>
      </p:pic>
    </p:spTree>
    <p:extLst>
      <p:ext uri="{BB962C8B-B14F-4D97-AF65-F5344CB8AC3E}">
        <p14:creationId xmlns:p14="http://schemas.microsoft.com/office/powerpoint/2010/main" val="3197639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400" dirty="0"/>
              <a:t>Creating a visible healthcare system</a:t>
            </a:r>
          </a:p>
        </p:txBody>
      </p:sp>
      <p:sp>
        <p:nvSpPr>
          <p:cNvPr id="4" name="Slide Number Placeholder 3"/>
          <p:cNvSpPr>
            <a:spLocks noGrp="1"/>
          </p:cNvSpPr>
          <p:nvPr>
            <p:ph type="sldNum" sz="quarter" idx="17"/>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11</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10" name="Text Placeholder 9"/>
          <p:cNvSpPr>
            <a:spLocks noGrp="1"/>
          </p:cNvSpPr>
          <p:nvPr>
            <p:ph type="body" sz="quarter" idx="20"/>
          </p:nvPr>
        </p:nvSpPr>
        <p:spPr>
          <a:xfrm>
            <a:off x="3526971" y="1023147"/>
            <a:ext cx="5067718" cy="3369898"/>
          </a:xfrm>
        </p:spPr>
        <p:txBody>
          <a:bodyPr/>
          <a:lstStyle/>
          <a:p>
            <a:pPr marL="74250" indent="0">
              <a:buClr>
                <a:srgbClr val="002060"/>
              </a:buClr>
              <a:buNone/>
            </a:pPr>
            <a:r>
              <a:rPr lang="en-AU" sz="2000" dirty="0"/>
              <a:t>The first critical foundation is a policy framework requiring every product and process in healthcare to use consistent global standards that uniquely identifies </a:t>
            </a:r>
            <a:r>
              <a:rPr lang="en-AU" sz="2000" b="1" dirty="0"/>
              <a:t>patients</a:t>
            </a:r>
            <a:r>
              <a:rPr lang="en-AU" sz="2000" dirty="0"/>
              <a:t>, the </a:t>
            </a:r>
            <a:r>
              <a:rPr lang="en-AU" sz="2000" b="1" dirty="0"/>
              <a:t>processes</a:t>
            </a:r>
            <a:r>
              <a:rPr lang="en-AU" sz="2000" dirty="0"/>
              <a:t> they experience, the </a:t>
            </a:r>
            <a:r>
              <a:rPr lang="en-AU" sz="2000" b="1" dirty="0"/>
              <a:t>products</a:t>
            </a:r>
            <a:r>
              <a:rPr lang="en-AU" sz="2000" dirty="0"/>
              <a:t> used in care delivery, the </a:t>
            </a:r>
            <a:r>
              <a:rPr lang="en-AU" sz="2000" b="1" dirty="0"/>
              <a:t>places</a:t>
            </a:r>
            <a:r>
              <a:rPr lang="en-AU" sz="2000" dirty="0"/>
              <a:t> where treatment occurs, all linked to </a:t>
            </a:r>
            <a:r>
              <a:rPr lang="en-AU" sz="2000" b="1" dirty="0"/>
              <a:t>providers</a:t>
            </a:r>
            <a:r>
              <a:rPr lang="en-AU" sz="2000" dirty="0"/>
              <a:t> who deliver the care.</a:t>
            </a:r>
          </a:p>
          <a:p>
            <a:pPr>
              <a:buClr>
                <a:srgbClr val="002060"/>
              </a:buClr>
            </a:pPr>
            <a:endParaRPr lang="en-US" sz="1800" dirty="0"/>
          </a:p>
        </p:txBody>
      </p:sp>
      <p:pic>
        <p:nvPicPr>
          <p:cNvPr id="12" name="Picture 11" descr="iStock_000020807932Large.jpg"/>
          <p:cNvPicPr>
            <a:picLocks noGrp="1" noChangeAspect="1"/>
          </p:cNvPicPr>
          <p:nvPr/>
        </p:nvPicPr>
        <p:blipFill rotWithShape="1">
          <a:blip r:embed="rId2" cstate="print">
            <a:extLst>
              <a:ext uri="{28A0092B-C50C-407E-A947-70E740481C1C}">
                <a14:useLocalDpi xmlns:a14="http://schemas.microsoft.com/office/drawing/2010/main" val="0"/>
              </a:ext>
            </a:extLst>
          </a:blip>
          <a:srcRect l="21681" t="4567" r="16032" b="4641"/>
          <a:stretch/>
        </p:blipFill>
        <p:spPr>
          <a:xfrm>
            <a:off x="541869" y="1023147"/>
            <a:ext cx="2887371" cy="3227832"/>
          </a:xfrm>
          <a:prstGeom prst="rect">
            <a:avLst/>
          </a:prstGeom>
        </p:spPr>
      </p:pic>
    </p:spTree>
    <p:extLst>
      <p:ext uri="{BB962C8B-B14F-4D97-AF65-F5344CB8AC3E}">
        <p14:creationId xmlns:p14="http://schemas.microsoft.com/office/powerpoint/2010/main" val="1263771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553152" y="1232724"/>
            <a:ext cx="2895600" cy="601980"/>
          </a:xfrm>
        </p:spPr>
        <p:txBody>
          <a:bodyPr/>
          <a:lstStyle/>
          <a:p>
            <a:r>
              <a:rPr lang="en-US" dirty="0"/>
              <a:t>Medical error</a:t>
            </a:r>
          </a:p>
        </p:txBody>
      </p:sp>
      <p:sp>
        <p:nvSpPr>
          <p:cNvPr id="3" name="Title 2"/>
          <p:cNvSpPr>
            <a:spLocks noGrp="1"/>
          </p:cNvSpPr>
          <p:nvPr>
            <p:ph type="title"/>
          </p:nvPr>
        </p:nvSpPr>
        <p:spPr/>
        <p:txBody>
          <a:bodyPr/>
          <a:lstStyle/>
          <a:p>
            <a:r>
              <a:rPr lang="en-AU" sz="2400" dirty="0"/>
              <a:t>Patient safety remains one of the greatest challenges in healthcare today… </a:t>
            </a:r>
            <a:endParaRPr lang="en-US" sz="2400" dirty="0"/>
          </a:p>
        </p:txBody>
      </p:sp>
      <p:sp>
        <p:nvSpPr>
          <p:cNvPr id="4" name="Text Placeholder 3"/>
          <p:cNvSpPr>
            <a:spLocks noGrp="1"/>
          </p:cNvSpPr>
          <p:nvPr>
            <p:ph type="body" sz="quarter" idx="15"/>
          </p:nvPr>
        </p:nvSpPr>
        <p:spPr>
          <a:xfrm>
            <a:off x="3830320" y="2078388"/>
            <a:ext cx="4775518" cy="758221"/>
          </a:xfrm>
        </p:spPr>
        <p:txBody>
          <a:bodyPr/>
          <a:lstStyle/>
          <a:p>
            <a:pPr marL="74250" indent="0">
              <a:buClr>
                <a:srgbClr val="002060"/>
              </a:buClr>
              <a:buNone/>
            </a:pPr>
            <a:r>
              <a:rPr lang="en-AU" dirty="0"/>
              <a:t>Despite decades of research and safety initiatives very limited improvements have been made in addressing patient safety issues</a:t>
            </a:r>
            <a:endParaRPr lang="en-US" dirty="0"/>
          </a:p>
        </p:txBody>
      </p:sp>
      <p:sp>
        <p:nvSpPr>
          <p:cNvPr id="5" name="Text Placeholder 4"/>
          <p:cNvSpPr>
            <a:spLocks noGrp="1"/>
          </p:cNvSpPr>
          <p:nvPr>
            <p:ph type="body" sz="quarter" idx="16"/>
          </p:nvPr>
        </p:nvSpPr>
        <p:spPr>
          <a:xfrm>
            <a:off x="3830320" y="3038507"/>
            <a:ext cx="4775518" cy="758221"/>
          </a:xfrm>
        </p:spPr>
        <p:txBody>
          <a:bodyPr/>
          <a:lstStyle/>
          <a:p>
            <a:pPr marL="74250" indent="0">
              <a:buNone/>
            </a:pPr>
            <a:r>
              <a:rPr lang="en-AU" dirty="0"/>
              <a:t>While there is a growing awareness globally of the challenge of patient safety, there is little evidence of actual improvement in the increasing rates of deaths and serious injury related to error and adverse events.</a:t>
            </a:r>
          </a:p>
        </p:txBody>
      </p:sp>
      <p:sp>
        <p:nvSpPr>
          <p:cNvPr id="6" name="Text Placeholder 5"/>
          <p:cNvSpPr>
            <a:spLocks noGrp="1"/>
          </p:cNvSpPr>
          <p:nvPr>
            <p:ph type="body" sz="quarter" idx="18"/>
          </p:nvPr>
        </p:nvSpPr>
        <p:spPr>
          <a:xfrm>
            <a:off x="553152" y="2141216"/>
            <a:ext cx="2895600" cy="601980"/>
          </a:xfrm>
        </p:spPr>
        <p:txBody>
          <a:bodyPr/>
          <a:lstStyle/>
          <a:p>
            <a:r>
              <a:rPr lang="en-US" dirty="0"/>
              <a:t>Still an issue</a:t>
            </a:r>
          </a:p>
        </p:txBody>
      </p:sp>
      <p:sp>
        <p:nvSpPr>
          <p:cNvPr id="7" name="Text Placeholder 6"/>
          <p:cNvSpPr>
            <a:spLocks noGrp="1"/>
          </p:cNvSpPr>
          <p:nvPr>
            <p:ph type="body" sz="quarter" idx="19"/>
          </p:nvPr>
        </p:nvSpPr>
        <p:spPr>
          <a:xfrm>
            <a:off x="553152" y="3101335"/>
            <a:ext cx="2895600" cy="601980"/>
          </a:xfrm>
        </p:spPr>
        <p:txBody>
          <a:bodyPr/>
          <a:lstStyle/>
          <a:p>
            <a:r>
              <a:rPr lang="en-US" dirty="0"/>
              <a:t>Little improvement</a:t>
            </a:r>
          </a:p>
        </p:txBody>
      </p:sp>
      <p:sp>
        <p:nvSpPr>
          <p:cNvPr id="8" name="Slide Number Placeholder 7"/>
          <p:cNvSpPr>
            <a:spLocks noGrp="1"/>
          </p:cNvSpPr>
          <p:nvPr>
            <p:ph type="sldNum" sz="quarter" idx="20"/>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12</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9" name="Text Placeholder 8"/>
          <p:cNvSpPr>
            <a:spLocks noGrp="1"/>
          </p:cNvSpPr>
          <p:nvPr>
            <p:ph type="body" sz="quarter" idx="21"/>
          </p:nvPr>
        </p:nvSpPr>
        <p:spPr>
          <a:xfrm>
            <a:off x="3830320" y="1153396"/>
            <a:ext cx="4775518" cy="758221"/>
          </a:xfrm>
        </p:spPr>
        <p:txBody>
          <a:bodyPr anchor="ctr"/>
          <a:lstStyle/>
          <a:p>
            <a:pPr marL="74250" indent="0">
              <a:buNone/>
            </a:pPr>
            <a:r>
              <a:rPr lang="en-AU" dirty="0"/>
              <a:t>Is the third leading cause of death in North America (right behind heart disease and cancer)</a:t>
            </a:r>
          </a:p>
        </p:txBody>
      </p:sp>
      <p:sp>
        <p:nvSpPr>
          <p:cNvPr id="10" name="Rectangle 9"/>
          <p:cNvSpPr/>
          <p:nvPr/>
        </p:nvSpPr>
        <p:spPr>
          <a:xfrm>
            <a:off x="536637" y="4056017"/>
            <a:ext cx="3369157" cy="338554"/>
          </a:xfrm>
          <a:prstGeom prst="rect">
            <a:avLst/>
          </a:prstGeom>
        </p:spPr>
        <p:txBody>
          <a:bodyPr wrap="square">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srgbClr val="002060"/>
                </a:solidFill>
                <a:effectLst/>
                <a:uLnTx/>
                <a:uFillTx/>
                <a:latin typeface="Verdana"/>
                <a:ea typeface="+mn-ea"/>
                <a:cs typeface="+mn-cs"/>
              </a:rPr>
              <a:t>Visibility: The New Value Proposition for Health Systems,  Snowden and </a:t>
            </a:r>
            <a:r>
              <a:rPr kumimoji="0" lang="en-GB" sz="800" b="0" i="1" u="none" strike="noStrike" kern="1200" cap="none" spc="0" normalizeH="0" baseline="0" noProof="0" dirty="0" err="1">
                <a:ln>
                  <a:noFill/>
                </a:ln>
                <a:solidFill>
                  <a:srgbClr val="002060"/>
                </a:solidFill>
                <a:effectLst/>
                <a:uLnTx/>
                <a:uFillTx/>
                <a:latin typeface="Verdana"/>
                <a:ea typeface="+mn-ea"/>
                <a:cs typeface="+mn-cs"/>
              </a:rPr>
              <a:t>Alessi</a:t>
            </a:r>
            <a:r>
              <a:rPr kumimoji="0" lang="en-GB" sz="800" b="0" i="1" u="none" strike="noStrike" kern="1200" cap="none" spc="0" normalizeH="0" baseline="0" noProof="0" dirty="0">
                <a:ln>
                  <a:noFill/>
                </a:ln>
                <a:solidFill>
                  <a:srgbClr val="002060"/>
                </a:solidFill>
                <a:effectLst/>
                <a:uLnTx/>
                <a:uFillTx/>
                <a:latin typeface="Verdana"/>
                <a:ea typeface="+mn-ea"/>
                <a:cs typeface="+mn-cs"/>
              </a:rPr>
              <a:t> 2016, World Health Innovation Network</a:t>
            </a:r>
            <a:endParaRPr kumimoji="0" lang="en-AU" sz="800" b="0" i="1" u="none" strike="noStrike" kern="1200" cap="none" spc="0" normalizeH="0" baseline="0" noProof="0" dirty="0">
              <a:ln>
                <a:noFill/>
              </a:ln>
              <a:solidFill>
                <a:srgbClr val="002060"/>
              </a:solidFill>
              <a:effectLst/>
              <a:uLnTx/>
              <a:uFillTx/>
              <a:latin typeface="Verdana"/>
              <a:ea typeface="+mn-ea"/>
              <a:cs typeface="+mn-cs"/>
            </a:endParaRPr>
          </a:p>
        </p:txBody>
      </p:sp>
    </p:spTree>
    <p:extLst>
      <p:ext uri="{BB962C8B-B14F-4D97-AF65-F5344CB8AC3E}">
        <p14:creationId xmlns:p14="http://schemas.microsoft.com/office/powerpoint/2010/main" val="18455747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4" name="Slide Number Placeholder 3"/>
          <p:cNvSpPr>
            <a:spLocks noGrp="1"/>
          </p:cNvSpPr>
          <p:nvPr>
            <p:ph type="sldNum" sz="quarter" idx="18"/>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13</a:t>
            </a:fld>
            <a:endParaRPr kumimoji="0" lang="en-GB" sz="800" b="0" i="0" u="none" strike="noStrike" kern="1200" cap="none" spc="0" normalizeH="0" baseline="0" noProof="0">
              <a:ln>
                <a:noFill/>
              </a:ln>
              <a:solidFill>
                <a:srgbClr val="454545"/>
              </a:solidFill>
              <a:effectLst/>
              <a:uLnTx/>
              <a:uFillTx/>
              <a:latin typeface="Verdana"/>
              <a:ea typeface="+mn-ea"/>
              <a:cs typeface="Verdana"/>
            </a:endParaRPr>
          </a:p>
        </p:txBody>
      </p:sp>
      <p:sp>
        <p:nvSpPr>
          <p:cNvPr id="7" name="Picture Placeholder 6"/>
          <p:cNvSpPr>
            <a:spLocks noGrp="1"/>
          </p:cNvSpPr>
          <p:nvPr>
            <p:ph type="pic" sz="quarter" idx="11"/>
          </p:nvPr>
        </p:nvSpPr>
        <p:spPr>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800" dirty="0"/>
          </a:p>
        </p:txBody>
      </p:sp>
      <p:sp>
        <p:nvSpPr>
          <p:cNvPr id="8" name="Title 8"/>
          <p:cNvSpPr txBox="1">
            <a:spLocks/>
          </p:cNvSpPr>
          <p:nvPr/>
        </p:nvSpPr>
        <p:spPr>
          <a:xfrm>
            <a:off x="771768" y="686290"/>
            <a:ext cx="4936701" cy="2952260"/>
          </a:xfrm>
          <a:prstGeom prst="rect">
            <a:avLst/>
          </a:prstGeom>
        </p:spPr>
        <p:txBody>
          <a:bodyPr lIns="0" tIns="0" rIns="0" bIns="0" anchor="t" anchorCtr="0"/>
          <a:lstStyle>
            <a:lvl1pPr algn="l" defTabSz="457200" rtl="0" eaLnBrk="1" latinLnBrk="0" hangingPunct="1">
              <a:lnSpc>
                <a:spcPct val="100000"/>
              </a:lnSpc>
              <a:spcBef>
                <a:spcPct val="0"/>
              </a:spcBef>
              <a:buNone/>
              <a:defRPr sz="2100" b="0" i="0" kern="1200" cap="none" spc="38" baseline="0">
                <a:solidFill>
                  <a:srgbClr val="FFFFFF"/>
                </a:solidFill>
                <a:latin typeface="Verdana"/>
                <a:ea typeface="+mj-ea"/>
                <a:cs typeface="Verdana"/>
              </a:defRPr>
            </a:lvl1pPr>
          </a:lstStyle>
          <a:p>
            <a:pPr marL="0" marR="0" lvl="0" indent="0" algn="l" defTabSz="457200" rtl="0" eaLnBrk="1" fontAlgn="auto" latinLnBrk="0" hangingPunct="1">
              <a:lnSpc>
                <a:spcPct val="100000"/>
              </a:lnSpc>
              <a:spcBef>
                <a:spcPct val="0"/>
              </a:spcBef>
              <a:spcAft>
                <a:spcPts val="1350"/>
              </a:spcAft>
              <a:buClrTx/>
              <a:buSzTx/>
              <a:buFontTx/>
              <a:buNone/>
              <a:tabLst/>
              <a:defRPr/>
            </a:pPr>
            <a:r>
              <a:rPr kumimoji="0" lang="en-AU" sz="2400" b="0" i="0" u="none" strike="noStrike" kern="1200" cap="none" spc="38" normalizeH="0" baseline="0" noProof="0" dirty="0">
                <a:ln>
                  <a:noFill/>
                </a:ln>
                <a:solidFill>
                  <a:srgbClr val="FFFFFF"/>
                </a:solidFill>
                <a:effectLst/>
                <a:uLnTx/>
                <a:uFillTx/>
                <a:latin typeface="Verdana"/>
                <a:ea typeface="+mj-ea"/>
                <a:cs typeface="Verdana"/>
              </a:rPr>
              <a:t>“Implementing global standards across the entire healthcare supply chain could save 22,000 to 43,000 lives and avert 0.7 to 1.4 million patient disabilities”</a:t>
            </a:r>
            <a:endParaRPr kumimoji="0" lang="en-GB" sz="900" b="0" i="0" u="none" strike="noStrike" kern="1200" cap="none" spc="38" normalizeH="0" baseline="0" noProof="0" dirty="0">
              <a:ln>
                <a:noFill/>
              </a:ln>
              <a:solidFill>
                <a:srgbClr val="FFFFFF"/>
              </a:solidFill>
              <a:effectLst/>
              <a:uLnTx/>
              <a:uFillTx/>
              <a:latin typeface="Verdana"/>
              <a:ea typeface="+mj-ea"/>
              <a:cs typeface="Verdana"/>
            </a:endParaRPr>
          </a:p>
        </p:txBody>
      </p:sp>
      <p:pic>
        <p:nvPicPr>
          <p:cNvPr id="10" name="Picture 9" descr="PATIENT_iStock_16463745XXXLarge.jpg"/>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807766" y="522378"/>
            <a:ext cx="2887053" cy="3227832"/>
          </a:xfrm>
          <a:prstGeom prst="rect">
            <a:avLst/>
          </a:prstGeom>
        </p:spPr>
      </p:pic>
      <p:pic>
        <p:nvPicPr>
          <p:cNvPr id="9" name="Picture Placeholder 1" descr="GS1_Icon_Healthcare_RGB_2014-12-17.png"/>
          <p:cNvPicPr>
            <a:picLocks noChangeAspect="1"/>
          </p:cNvPicPr>
          <p:nvPr/>
        </p:nvPicPr>
        <p:blipFill>
          <a:blip r:embed="rId4" cstate="print">
            <a:extLst>
              <a:ext uri="{28A0092B-C50C-407E-A947-70E740481C1C}">
                <a14:useLocalDpi xmlns:a14="http://schemas.microsoft.com/office/drawing/2010/main" val="0"/>
              </a:ext>
            </a:extLst>
          </a:blip>
          <a:srcRect t="801" b="801"/>
          <a:stretch>
            <a:fillRect/>
          </a:stretch>
        </p:blipFill>
        <p:spPr>
          <a:xfrm>
            <a:off x="6708588" y="3143579"/>
            <a:ext cx="1189915" cy="1169194"/>
          </a:xfrm>
          <a:prstGeom prst="rect">
            <a:avLst/>
          </a:prstGeom>
        </p:spPr>
      </p:pic>
      <p:sp>
        <p:nvSpPr>
          <p:cNvPr id="3" name="Rectangle 2"/>
          <p:cNvSpPr/>
          <p:nvPr/>
        </p:nvSpPr>
        <p:spPr>
          <a:xfrm>
            <a:off x="771769" y="3050177"/>
            <a:ext cx="3604288" cy="338554"/>
          </a:xfrm>
          <a:prstGeom prst="rect">
            <a:avLst/>
          </a:prstGeom>
        </p:spPr>
        <p:txBody>
          <a:bodyPr wrap="square">
            <a:spAutoFit/>
          </a:bodyPr>
          <a:lstStyle/>
          <a:p>
            <a:pPr marL="0" marR="0" lvl="0" indent="0" algn="l" defTabSz="91431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dirty="0">
                <a:ln>
                  <a:noFill/>
                </a:ln>
                <a:solidFill>
                  <a:prstClr val="white"/>
                </a:solidFill>
                <a:effectLst/>
                <a:uLnTx/>
                <a:uFillTx/>
                <a:latin typeface="Verdana"/>
                <a:ea typeface="+mn-ea"/>
                <a:cs typeface="+mn-cs"/>
              </a:rPr>
              <a:t>Strength in unity: the promise of global standards in healthcare,  McKinsey Report (2012)</a:t>
            </a:r>
            <a:endParaRPr kumimoji="0" lang="en-AU" sz="800" b="0" i="1" u="none" strike="noStrike" kern="1200" cap="none" spc="0" normalizeH="0" baseline="0" noProof="0" dirty="0">
              <a:ln>
                <a:noFill/>
              </a:ln>
              <a:solidFill>
                <a:prstClr val="white"/>
              </a:solidFill>
              <a:effectLst/>
              <a:uLnTx/>
              <a:uFillTx/>
              <a:latin typeface="Verdana"/>
              <a:ea typeface="+mn-ea"/>
              <a:cs typeface="+mn-cs"/>
            </a:endParaRPr>
          </a:p>
        </p:txBody>
      </p:sp>
    </p:spTree>
    <p:extLst>
      <p:ext uri="{BB962C8B-B14F-4D97-AF65-F5344CB8AC3E}">
        <p14:creationId xmlns:p14="http://schemas.microsoft.com/office/powerpoint/2010/main" val="14361572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Connector 44"/>
          <p:cNvCxnSpPr/>
          <p:nvPr/>
        </p:nvCxnSpPr>
        <p:spPr>
          <a:xfrm flipH="1">
            <a:off x="4614615" y="3696691"/>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p:nvPr/>
        </p:nvCxnSpPr>
        <p:spPr>
          <a:xfrm flipH="1">
            <a:off x="4614615" y="2312252"/>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2" name="Straight Connector 41"/>
          <p:cNvCxnSpPr/>
          <p:nvPr/>
        </p:nvCxnSpPr>
        <p:spPr>
          <a:xfrm flipH="1">
            <a:off x="4614615" y="1854243"/>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flipH="1">
            <a:off x="4614615" y="1380620"/>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1" name="Rectangle 40"/>
          <p:cNvSpPr/>
          <p:nvPr/>
        </p:nvSpPr>
        <p:spPr>
          <a:xfrm>
            <a:off x="4905677" y="3975603"/>
            <a:ext cx="1318789" cy="345067"/>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40" name="Rectangle 39"/>
          <p:cNvSpPr/>
          <p:nvPr/>
        </p:nvSpPr>
        <p:spPr>
          <a:xfrm>
            <a:off x="4905677" y="3523764"/>
            <a:ext cx="1085089" cy="345067"/>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39" name="Rectangle 38"/>
          <p:cNvSpPr/>
          <p:nvPr/>
        </p:nvSpPr>
        <p:spPr>
          <a:xfrm>
            <a:off x="4905677" y="3059712"/>
            <a:ext cx="1972077" cy="345067"/>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25" name="Rectangle 24"/>
          <p:cNvSpPr/>
          <p:nvPr/>
        </p:nvSpPr>
        <p:spPr>
          <a:xfrm>
            <a:off x="4905678" y="2601765"/>
            <a:ext cx="1085088" cy="345067"/>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23" name="Rectangle 22"/>
          <p:cNvSpPr/>
          <p:nvPr/>
        </p:nvSpPr>
        <p:spPr>
          <a:xfrm>
            <a:off x="4905677" y="2143191"/>
            <a:ext cx="1679013" cy="345067"/>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2" name="Rectangle 21"/>
          <p:cNvSpPr/>
          <p:nvPr/>
        </p:nvSpPr>
        <p:spPr>
          <a:xfrm>
            <a:off x="4905678" y="1683641"/>
            <a:ext cx="1501952" cy="345067"/>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p>
        </p:txBody>
      </p:sp>
      <p:sp>
        <p:nvSpPr>
          <p:cNvPr id="3" name="Rectangle 2"/>
          <p:cNvSpPr/>
          <p:nvPr/>
        </p:nvSpPr>
        <p:spPr>
          <a:xfrm>
            <a:off x="4905678" y="1221192"/>
            <a:ext cx="1164459" cy="345067"/>
          </a:xfrm>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4" name="Slide Number Placeholder 3"/>
          <p:cNvSpPr>
            <a:spLocks noGrp="1"/>
          </p:cNvSpPr>
          <p:nvPr>
            <p:ph type="sldNum" sz="quarter" idx="10"/>
          </p:nvPr>
        </p:nvSpPr>
        <p:spPr/>
        <p:txBody>
          <a:bodyPr/>
          <a:lstStyle/>
          <a:p>
            <a:pPr fontAlgn="base">
              <a:spcAft>
                <a:spcPct val="0"/>
              </a:spcAft>
              <a:defRPr/>
            </a:pPr>
            <a:fld id="{4472AB7F-E8D0-4874-A9B8-335B68DC5F05}" type="slidenum">
              <a:rPr lang="en-US"/>
              <a:pPr fontAlgn="base">
                <a:spcAft>
                  <a:spcPct val="0"/>
                </a:spcAft>
                <a:defRPr/>
              </a:pPr>
              <a:t>14</a:t>
            </a:fld>
            <a:endParaRPr lang="en-US" dirty="0"/>
          </a:p>
        </p:txBody>
      </p:sp>
      <p:sp>
        <p:nvSpPr>
          <p:cNvPr id="9" name="TextBox 8"/>
          <p:cNvSpPr txBox="1"/>
          <p:nvPr/>
        </p:nvSpPr>
        <p:spPr>
          <a:xfrm>
            <a:off x="4905688" y="1244157"/>
            <a:ext cx="2045342" cy="300082"/>
          </a:xfrm>
          <a:prstGeom prst="rect">
            <a:avLst/>
          </a:prstGeom>
          <a:noFill/>
        </p:spPr>
        <p:txBody>
          <a:bodyPr wrap="square" rtlCol="0">
            <a:spAutoFit/>
          </a:bodyPr>
          <a:lstStyle/>
          <a:p>
            <a:r>
              <a:rPr lang="en-US" sz="1350" dirty="0">
                <a:solidFill>
                  <a:schemeClr val="bg1"/>
                </a:solidFill>
              </a:rPr>
              <a:t>Right route</a:t>
            </a:r>
          </a:p>
        </p:txBody>
      </p:sp>
      <p:sp>
        <p:nvSpPr>
          <p:cNvPr id="26" name="TextBox 25"/>
          <p:cNvSpPr txBox="1"/>
          <p:nvPr/>
        </p:nvSpPr>
        <p:spPr>
          <a:xfrm>
            <a:off x="4905688" y="1708209"/>
            <a:ext cx="2045342" cy="300082"/>
          </a:xfrm>
          <a:prstGeom prst="rect">
            <a:avLst/>
          </a:prstGeom>
          <a:noFill/>
        </p:spPr>
        <p:txBody>
          <a:bodyPr wrap="square" rtlCol="0">
            <a:spAutoFit/>
          </a:bodyPr>
          <a:lstStyle/>
          <a:p>
            <a:r>
              <a:rPr lang="en-US" sz="1350" dirty="0">
                <a:solidFill>
                  <a:srgbClr val="FFFFFF"/>
                </a:solidFill>
              </a:rPr>
              <a:t>Right caregiver</a:t>
            </a:r>
          </a:p>
        </p:txBody>
      </p:sp>
      <p:sp>
        <p:nvSpPr>
          <p:cNvPr id="27" name="TextBox 26"/>
          <p:cNvSpPr txBox="1"/>
          <p:nvPr/>
        </p:nvSpPr>
        <p:spPr>
          <a:xfrm>
            <a:off x="4905688" y="2162505"/>
            <a:ext cx="2045342" cy="300082"/>
          </a:xfrm>
          <a:prstGeom prst="rect">
            <a:avLst/>
          </a:prstGeom>
          <a:noFill/>
        </p:spPr>
        <p:txBody>
          <a:bodyPr wrap="square" rtlCol="0">
            <a:spAutoFit/>
          </a:bodyPr>
          <a:lstStyle/>
          <a:p>
            <a:r>
              <a:rPr lang="en-US" sz="1350" dirty="0">
                <a:solidFill>
                  <a:srgbClr val="FFFFFF"/>
                </a:solidFill>
              </a:rPr>
              <a:t>Right medication</a:t>
            </a:r>
          </a:p>
        </p:txBody>
      </p:sp>
      <p:sp>
        <p:nvSpPr>
          <p:cNvPr id="28" name="TextBox 27"/>
          <p:cNvSpPr txBox="1"/>
          <p:nvPr/>
        </p:nvSpPr>
        <p:spPr>
          <a:xfrm>
            <a:off x="4905688" y="2626557"/>
            <a:ext cx="1337095" cy="300082"/>
          </a:xfrm>
          <a:prstGeom prst="rect">
            <a:avLst/>
          </a:prstGeom>
          <a:noFill/>
        </p:spPr>
        <p:txBody>
          <a:bodyPr wrap="square" rtlCol="0">
            <a:spAutoFit/>
          </a:bodyPr>
          <a:lstStyle/>
          <a:p>
            <a:r>
              <a:rPr lang="en-US" sz="1350" dirty="0">
                <a:solidFill>
                  <a:srgbClr val="FFFFFF"/>
                </a:solidFill>
              </a:rPr>
              <a:t>Right dose</a:t>
            </a:r>
          </a:p>
        </p:txBody>
      </p:sp>
      <p:sp>
        <p:nvSpPr>
          <p:cNvPr id="29" name="TextBox 28"/>
          <p:cNvSpPr txBox="1"/>
          <p:nvPr/>
        </p:nvSpPr>
        <p:spPr>
          <a:xfrm>
            <a:off x="4905688" y="3090609"/>
            <a:ext cx="2045342" cy="300082"/>
          </a:xfrm>
          <a:prstGeom prst="rect">
            <a:avLst/>
          </a:prstGeom>
          <a:noFill/>
        </p:spPr>
        <p:txBody>
          <a:bodyPr wrap="square" rtlCol="0">
            <a:spAutoFit/>
          </a:bodyPr>
          <a:lstStyle/>
          <a:p>
            <a:r>
              <a:rPr lang="en-US" sz="1350" dirty="0">
                <a:solidFill>
                  <a:srgbClr val="FFFFFF"/>
                </a:solidFill>
              </a:rPr>
              <a:t>Right medical device</a:t>
            </a:r>
          </a:p>
        </p:txBody>
      </p:sp>
      <p:sp>
        <p:nvSpPr>
          <p:cNvPr id="30" name="TextBox 29"/>
          <p:cNvSpPr txBox="1"/>
          <p:nvPr/>
        </p:nvSpPr>
        <p:spPr>
          <a:xfrm>
            <a:off x="4905688" y="3554661"/>
            <a:ext cx="1679002" cy="300082"/>
          </a:xfrm>
          <a:prstGeom prst="rect">
            <a:avLst/>
          </a:prstGeom>
          <a:noFill/>
        </p:spPr>
        <p:txBody>
          <a:bodyPr wrap="square" rtlCol="0">
            <a:spAutoFit/>
          </a:bodyPr>
          <a:lstStyle/>
          <a:p>
            <a:r>
              <a:rPr lang="en-US" sz="1350" dirty="0">
                <a:solidFill>
                  <a:srgbClr val="FFFFFF"/>
                </a:solidFill>
              </a:rPr>
              <a:t>Right time</a:t>
            </a:r>
          </a:p>
        </p:txBody>
      </p:sp>
      <p:sp>
        <p:nvSpPr>
          <p:cNvPr id="31" name="TextBox 30"/>
          <p:cNvSpPr txBox="1"/>
          <p:nvPr/>
        </p:nvSpPr>
        <p:spPr>
          <a:xfrm>
            <a:off x="4905688" y="4012608"/>
            <a:ext cx="2045342" cy="300082"/>
          </a:xfrm>
          <a:prstGeom prst="rect">
            <a:avLst/>
          </a:prstGeom>
          <a:noFill/>
        </p:spPr>
        <p:txBody>
          <a:bodyPr wrap="square" rtlCol="0">
            <a:spAutoFit/>
          </a:bodyPr>
          <a:lstStyle/>
          <a:p>
            <a:r>
              <a:rPr lang="en-US" sz="1350" dirty="0">
                <a:solidFill>
                  <a:srgbClr val="FFFFFF"/>
                </a:solidFill>
              </a:rPr>
              <a:t>Right patient</a:t>
            </a:r>
          </a:p>
        </p:txBody>
      </p:sp>
      <p:cxnSp>
        <p:nvCxnSpPr>
          <p:cNvPr id="34" name="Straight Connector 33"/>
          <p:cNvCxnSpPr>
            <a:stCxn id="28" idx="1"/>
          </p:cNvCxnSpPr>
          <p:nvPr/>
        </p:nvCxnSpPr>
        <p:spPr>
          <a:xfrm flipH="1" flipV="1">
            <a:off x="4107002" y="2765057"/>
            <a:ext cx="798686" cy="11541"/>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4613525" y="1373839"/>
            <a:ext cx="6096" cy="2784316"/>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5" name="Oval 4"/>
          <p:cNvSpPr/>
          <p:nvPr/>
        </p:nvSpPr>
        <p:spPr>
          <a:xfrm>
            <a:off x="2182095" y="1689149"/>
            <a:ext cx="2144316" cy="2144316"/>
          </a:xfrm>
          <a:prstGeom prst="ellipse">
            <a:avLst/>
          </a:prstGeom>
          <a:blipFill>
            <a:blip r:embed="rId3" cstate="print">
              <a:extLst>
                <a:ext uri="{28A0092B-C50C-407E-A947-70E740481C1C}">
                  <a14:useLocalDpi xmlns:a14="http://schemas.microsoft.com/office/drawing/2010/main" val="0"/>
                </a:ext>
              </a:extLst>
            </a:blip>
            <a:stretch>
              <a:fillRect/>
            </a:stretch>
          </a:blipFill>
          <a:ln w="28575">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solidFill>
                <a:prstClr val="white"/>
              </a:solidFill>
            </a:endParaRPr>
          </a:p>
        </p:txBody>
      </p:sp>
      <p:cxnSp>
        <p:nvCxnSpPr>
          <p:cNvPr id="44" name="Straight Connector 43"/>
          <p:cNvCxnSpPr/>
          <p:nvPr/>
        </p:nvCxnSpPr>
        <p:spPr>
          <a:xfrm flipH="1">
            <a:off x="4614615" y="3262313"/>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flipH="1">
            <a:off x="4614615" y="4154701"/>
            <a:ext cx="327508" cy="0"/>
          </a:xfrm>
          <a:prstGeom prst="line">
            <a:avLst/>
          </a:prstGeom>
          <a:ln w="12700" cmpd="sng">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33" name="Title 1"/>
          <p:cNvSpPr>
            <a:spLocks noGrp="1"/>
          </p:cNvSpPr>
          <p:nvPr>
            <p:ph type="title"/>
          </p:nvPr>
        </p:nvSpPr>
        <p:spPr/>
        <p:txBody>
          <a:bodyPr/>
          <a:lstStyle/>
          <a:p>
            <a:r>
              <a:rPr lang="en-US" sz="2400" dirty="0"/>
              <a:t>Imagine a world where… </a:t>
            </a:r>
            <a:br>
              <a:rPr lang="en-US" sz="2400" dirty="0"/>
            </a:br>
            <a:r>
              <a:rPr lang="en-US" sz="2400" dirty="0"/>
              <a:t>the patient rights were reality, all the time!</a:t>
            </a:r>
            <a:endParaRPr lang="en-GB" sz="2400" dirty="0"/>
          </a:p>
        </p:txBody>
      </p:sp>
    </p:spTree>
    <p:extLst>
      <p:ext uri="{BB962C8B-B14F-4D97-AF65-F5344CB8AC3E}">
        <p14:creationId xmlns:p14="http://schemas.microsoft.com/office/powerpoint/2010/main" val="2304715589"/>
      </p:ext>
    </p:extLst>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p:sp>
      <p:sp>
        <p:nvSpPr>
          <p:cNvPr id="3" name="Picture Placeholder 2"/>
          <p:cNvSpPr>
            <a:spLocks noGrp="1"/>
          </p:cNvSpPr>
          <p:nvPr>
            <p:ph type="pic" sz="quarter" idx="11"/>
          </p:nvPr>
        </p:nvSpPr>
        <p:spPr>
          <a:xfrm>
            <a:off x="448227" y="522734"/>
            <a:ext cx="8249982" cy="3227604"/>
          </a:xfrm>
        </p:spPr>
      </p:sp>
      <p:sp>
        <p:nvSpPr>
          <p:cNvPr id="2" name="Picture Placeholder 1"/>
          <p:cNvSpPr>
            <a:spLocks noGrp="1"/>
          </p:cNvSpPr>
          <p:nvPr>
            <p:ph type="pic" sz="quarter" idx="11"/>
          </p:nvPr>
        </p:nvSpPr>
        <p:spPr/>
      </p:sp>
      <p:sp>
        <p:nvSpPr>
          <p:cNvPr id="4" name="Slide Number Placeholder 3"/>
          <p:cNvSpPr>
            <a:spLocks noGrp="1"/>
          </p:cNvSpPr>
          <p:nvPr>
            <p:ph type="sldNum" sz="quarter" idx="18"/>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15</a:t>
            </a:fld>
            <a:endParaRPr kumimoji="0" lang="en-GB" sz="800" b="0" i="0" u="none" strike="noStrike" kern="1200" cap="none" spc="0" normalizeH="0" baseline="0" noProof="0">
              <a:ln>
                <a:noFill/>
              </a:ln>
              <a:solidFill>
                <a:srgbClr val="454545"/>
              </a:solidFill>
              <a:effectLst/>
              <a:uLnTx/>
              <a:uFillTx/>
              <a:latin typeface="Verdana"/>
              <a:ea typeface="+mn-ea"/>
              <a:cs typeface="Verdana"/>
            </a:endParaRPr>
          </a:p>
        </p:txBody>
      </p:sp>
      <p:sp>
        <p:nvSpPr>
          <p:cNvPr id="7" name="Picture Placeholder 6"/>
          <p:cNvSpPr>
            <a:spLocks noGrp="1"/>
          </p:cNvSpPr>
          <p:nvPr>
            <p:ph type="pic" sz="quarter" idx="11"/>
          </p:nvPr>
        </p:nvSpPr>
        <p:spPr>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800" dirty="0"/>
          </a:p>
        </p:txBody>
      </p:sp>
      <p:sp>
        <p:nvSpPr>
          <p:cNvPr id="8" name="Title 8"/>
          <p:cNvSpPr txBox="1">
            <a:spLocks/>
          </p:cNvSpPr>
          <p:nvPr/>
        </p:nvSpPr>
        <p:spPr>
          <a:xfrm>
            <a:off x="890393" y="686290"/>
            <a:ext cx="4443607" cy="2952260"/>
          </a:xfrm>
          <a:prstGeom prst="rect">
            <a:avLst/>
          </a:prstGeom>
        </p:spPr>
        <p:txBody>
          <a:bodyPr lIns="0" tIns="0" rIns="0" bIns="0" anchor="t" anchorCtr="0"/>
          <a:lstStyle>
            <a:lvl1pPr algn="l" defTabSz="457200" rtl="0" eaLnBrk="1" latinLnBrk="0" hangingPunct="1">
              <a:lnSpc>
                <a:spcPct val="100000"/>
              </a:lnSpc>
              <a:spcBef>
                <a:spcPct val="0"/>
              </a:spcBef>
              <a:buNone/>
              <a:defRPr sz="2100" b="0" i="0" kern="1200" cap="none" spc="38" baseline="0">
                <a:solidFill>
                  <a:srgbClr val="FFFFFF"/>
                </a:solidFill>
                <a:latin typeface="Verdana"/>
                <a:ea typeface="+mj-ea"/>
                <a:cs typeface="Verdana"/>
              </a:defRPr>
            </a:lvl1pPr>
          </a:lstStyle>
          <a:p>
            <a:pPr marL="0" marR="0" lvl="0" indent="0" algn="ctr" defTabSz="457200" rtl="0" eaLnBrk="1" fontAlgn="auto" latinLnBrk="0" hangingPunct="1">
              <a:lnSpc>
                <a:spcPct val="100000"/>
              </a:lnSpc>
              <a:spcBef>
                <a:spcPct val="0"/>
              </a:spcBef>
              <a:spcAft>
                <a:spcPts val="1350"/>
              </a:spcAft>
              <a:buClrTx/>
              <a:buSzTx/>
              <a:buFontTx/>
              <a:buNone/>
              <a:tabLst/>
              <a:defRPr/>
            </a:pPr>
            <a:r>
              <a:rPr kumimoji="0" lang="en-US" sz="2400" b="0" i="1" u="none" strike="noStrike" kern="1200" cap="none" spc="38" normalizeH="0" baseline="0" noProof="0" dirty="0">
                <a:ln>
                  <a:noFill/>
                </a:ln>
                <a:solidFill>
                  <a:srgbClr val="FFFFFF"/>
                </a:solidFill>
                <a:effectLst/>
                <a:uLnTx/>
                <a:uFillTx/>
                <a:latin typeface="Verdana"/>
                <a:ea typeface="+mj-ea"/>
                <a:cs typeface="Verdana"/>
              </a:rPr>
              <a:t>Supply Chain Reform </a:t>
            </a:r>
          </a:p>
          <a:p>
            <a:pPr marL="0" marR="0" lvl="0" indent="0" algn="ctr" defTabSz="457200" rtl="0" eaLnBrk="1" fontAlgn="auto" latinLnBrk="0" hangingPunct="1">
              <a:lnSpc>
                <a:spcPct val="100000"/>
              </a:lnSpc>
              <a:spcBef>
                <a:spcPct val="0"/>
              </a:spcBef>
              <a:spcAft>
                <a:spcPts val="1350"/>
              </a:spcAft>
              <a:buClrTx/>
              <a:buSzTx/>
              <a:buFontTx/>
              <a:buNone/>
              <a:tabLst/>
              <a:defRPr/>
            </a:pPr>
            <a:r>
              <a:rPr kumimoji="0" lang="en-US" sz="2400" b="0" i="1" u="none" strike="noStrike" kern="1200" cap="none" spc="38" normalizeH="0" baseline="0" noProof="0" dirty="0">
                <a:ln>
                  <a:noFill/>
                </a:ln>
                <a:solidFill>
                  <a:srgbClr val="FFFFFF"/>
                </a:solidFill>
                <a:effectLst/>
                <a:uLnTx/>
                <a:uFillTx/>
                <a:latin typeface="Verdana"/>
                <a:ea typeface="+mj-ea"/>
                <a:cs typeface="Verdana"/>
              </a:rPr>
              <a:t>versus </a:t>
            </a:r>
          </a:p>
          <a:p>
            <a:pPr marL="0" marR="0" lvl="0" indent="0" algn="ctr" defTabSz="457200" rtl="0" eaLnBrk="1" fontAlgn="auto" latinLnBrk="0" hangingPunct="1">
              <a:lnSpc>
                <a:spcPct val="100000"/>
              </a:lnSpc>
              <a:spcBef>
                <a:spcPct val="0"/>
              </a:spcBef>
              <a:spcAft>
                <a:spcPts val="1350"/>
              </a:spcAft>
              <a:buClrTx/>
              <a:buSzTx/>
              <a:buFontTx/>
              <a:buNone/>
              <a:tabLst/>
              <a:defRPr/>
            </a:pPr>
            <a:r>
              <a:rPr kumimoji="0" lang="en-US" sz="2400" b="0" i="1" u="none" strike="noStrike" kern="1200" cap="none" spc="38" normalizeH="0" baseline="0" noProof="0" dirty="0">
                <a:ln>
                  <a:noFill/>
                </a:ln>
                <a:solidFill>
                  <a:srgbClr val="FFFFFF"/>
                </a:solidFill>
                <a:effectLst/>
                <a:uLnTx/>
                <a:uFillTx/>
                <a:latin typeface="Verdana"/>
                <a:ea typeface="+mj-ea"/>
                <a:cs typeface="Verdana"/>
              </a:rPr>
              <a:t>Supply chain evolving to support the ongoing transformation to safer and  more sustainable Healthcare </a:t>
            </a:r>
            <a:endParaRPr kumimoji="0" lang="en-GB" sz="900" b="0" i="1" u="none" strike="noStrike" kern="1200" cap="none" spc="38" normalizeH="0" baseline="0" noProof="0" dirty="0">
              <a:ln>
                <a:noFill/>
              </a:ln>
              <a:solidFill>
                <a:srgbClr val="FFFFFF"/>
              </a:solidFill>
              <a:effectLst/>
              <a:uLnTx/>
              <a:uFillTx/>
              <a:latin typeface="Verdana"/>
              <a:ea typeface="+mj-ea"/>
              <a:cs typeface="Verdana"/>
            </a:endParaRPr>
          </a:p>
        </p:txBody>
      </p:sp>
      <p:pic>
        <p:nvPicPr>
          <p:cNvPr id="12" name="Picture Placeholder 7" descr="72003779.jpg"/>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5274" t="8570" r="1028" b="20130"/>
          <a:stretch/>
        </p:blipFill>
        <p:spPr>
          <a:xfrm>
            <a:off x="5807967" y="522506"/>
            <a:ext cx="2887053" cy="3227832"/>
          </a:xfrm>
        </p:spPr>
      </p:pic>
      <p:pic>
        <p:nvPicPr>
          <p:cNvPr id="9" name="Picture Placeholder 1" descr="GS1_Icon_Healthcare_RGB_2014-12-17.png"/>
          <p:cNvPicPr>
            <a:picLocks noChangeAspect="1"/>
          </p:cNvPicPr>
          <p:nvPr/>
        </p:nvPicPr>
        <p:blipFill>
          <a:blip r:embed="rId4" cstate="print">
            <a:extLst>
              <a:ext uri="{28A0092B-C50C-407E-A947-70E740481C1C}">
                <a14:useLocalDpi xmlns:a14="http://schemas.microsoft.com/office/drawing/2010/main" val="0"/>
              </a:ext>
            </a:extLst>
          </a:blip>
          <a:srcRect t="801" b="801"/>
          <a:stretch>
            <a:fillRect/>
          </a:stretch>
        </p:blipFill>
        <p:spPr>
          <a:xfrm>
            <a:off x="6708588" y="3143579"/>
            <a:ext cx="1189915" cy="1169194"/>
          </a:xfrm>
          <a:prstGeom prst="rect">
            <a:avLst/>
          </a:prstGeom>
        </p:spPr>
      </p:pic>
    </p:spTree>
    <p:extLst>
      <p:ext uri="{BB962C8B-B14F-4D97-AF65-F5344CB8AC3E}">
        <p14:creationId xmlns:p14="http://schemas.microsoft.com/office/powerpoint/2010/main" val="1514252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Transforming for interoperability</a:t>
            </a:r>
          </a:p>
        </p:txBody>
      </p:sp>
      <p:sp>
        <p:nvSpPr>
          <p:cNvPr id="4" name="Slide Number Placeholder 3"/>
          <p:cNvSpPr>
            <a:spLocks noGrp="1"/>
          </p:cNvSpPr>
          <p:nvPr>
            <p:ph type="sldNum" sz="quarter" idx="17"/>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16</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pic>
        <p:nvPicPr>
          <p:cNvPr id="6" name="Picture 5" descr="Slide12_iStock_66177931_small.jpg"/>
          <p:cNvPicPr>
            <a:picLocks noGrp="1" noChangeAspect="1"/>
          </p:cNvPicPr>
          <p:nvPr/>
        </p:nvPicPr>
        <p:blipFill>
          <a:blip r:embed="rId2">
            <a:extLst>
              <a:ext uri="{28A0092B-C50C-407E-A947-70E740481C1C}">
                <a14:useLocalDpi xmlns:a14="http://schemas.microsoft.com/office/drawing/2010/main" val="0"/>
              </a:ext>
            </a:extLst>
          </a:blip>
          <a:srcRect t="237" b="237"/>
          <a:stretch>
            <a:fillRect/>
          </a:stretch>
        </p:blipFill>
        <p:spPr>
          <a:xfrm>
            <a:off x="542187" y="1018763"/>
            <a:ext cx="2887053" cy="3227832"/>
          </a:xfrm>
          <a:prstGeom prst="rect">
            <a:avLst/>
          </a:prstGeom>
        </p:spPr>
      </p:pic>
      <p:sp>
        <p:nvSpPr>
          <p:cNvPr id="9" name="Content Placeholder 2"/>
          <p:cNvSpPr>
            <a:spLocks noGrp="1"/>
          </p:cNvSpPr>
          <p:nvPr>
            <p:ph type="body" sz="quarter" idx="20"/>
          </p:nvPr>
        </p:nvSpPr>
        <p:spPr>
          <a:xfrm>
            <a:off x="3527425" y="1023938"/>
            <a:ext cx="5067300" cy="3482748"/>
          </a:xfrm>
        </p:spPr>
        <p:txBody>
          <a:bodyPr/>
          <a:lstStyle/>
          <a:p>
            <a:r>
              <a:rPr lang="en-AU" sz="1800" dirty="0"/>
              <a:t>Today Hospitals worldwide are transforming  their operations to improve patient safety and outcomes.  </a:t>
            </a:r>
          </a:p>
          <a:p>
            <a:r>
              <a:rPr lang="en-AU" sz="1800" dirty="0"/>
              <a:t>GS1 standards are enabling healthcare providers to use a global common language for identification and data sharing that will allow all stakeholders to work together seamlessly</a:t>
            </a:r>
          </a:p>
          <a:p>
            <a:r>
              <a:rPr lang="en-AU" sz="1800" dirty="0"/>
              <a:t>Changing manual process into digital ones and realising the value of GS1 Standards as critical enablers of this transformation</a:t>
            </a:r>
          </a:p>
        </p:txBody>
      </p:sp>
    </p:spTree>
    <p:extLst>
      <p:ext uri="{BB962C8B-B14F-4D97-AF65-F5344CB8AC3E}">
        <p14:creationId xmlns:p14="http://schemas.microsoft.com/office/powerpoint/2010/main" val="26686859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4"/>
          </p:nvPr>
        </p:nvSpPr>
        <p:spPr/>
        <p:txBody>
          <a:bodyPr/>
          <a:lstStyle/>
          <a:p>
            <a:pPr fontAlgn="base">
              <a:spcAft>
                <a:spcPct val="0"/>
              </a:spcAft>
              <a:defRPr/>
            </a:pPr>
            <a:fld id="{4472AB7F-E8D0-4874-A9B8-335B68DC5F05}" type="slidenum">
              <a:rPr lang="en-US"/>
              <a:pPr fontAlgn="base">
                <a:spcAft>
                  <a:spcPct val="0"/>
                </a:spcAft>
                <a:defRPr/>
              </a:pPr>
              <a:t>17</a:t>
            </a:fld>
            <a:endParaRPr lang="en-US" dirty="0"/>
          </a:p>
        </p:txBody>
      </p:sp>
      <p:sp>
        <p:nvSpPr>
          <p:cNvPr id="7" name="Title 6"/>
          <p:cNvSpPr>
            <a:spLocks noGrp="1"/>
          </p:cNvSpPr>
          <p:nvPr>
            <p:ph type="title"/>
          </p:nvPr>
        </p:nvSpPr>
        <p:spPr/>
        <p:txBody>
          <a:bodyPr/>
          <a:lstStyle/>
          <a:p>
            <a:r>
              <a:rPr lang="en-GB" sz="2400" i="1" dirty="0"/>
              <a:t>What are we doing or could we do to take the next step to transform what we do in healthcare supply chain? </a:t>
            </a:r>
          </a:p>
        </p:txBody>
      </p:sp>
      <p:pic>
        <p:nvPicPr>
          <p:cNvPr id="6" name="Picture Placeholder 5" descr="scanning.jpg"/>
          <p:cNvPicPr>
            <a:picLocks noGrp="1" noChangeAspect="1"/>
          </p:cNvPicPr>
          <p:nvPr>
            <p:ph type="pic" sz="quarter" idx="11"/>
          </p:nvPr>
        </p:nvPicPr>
        <p:blipFill rotWithShape="1">
          <a:blip r:embed="rId3">
            <a:extLst>
              <a:ext uri="{28A0092B-C50C-407E-A947-70E740481C1C}">
                <a14:useLocalDpi xmlns:a14="http://schemas.microsoft.com/office/drawing/2010/main" val="0"/>
              </a:ext>
            </a:extLst>
          </a:blip>
          <a:srcRect l="7415" t="4914" r="835" b="1104"/>
          <a:stretch/>
        </p:blipFill>
        <p:spPr>
          <a:xfrm flipH="1">
            <a:off x="5148063" y="346219"/>
            <a:ext cx="3456552" cy="3383756"/>
          </a:xfrm>
        </p:spPr>
      </p:pic>
      <p:pic>
        <p:nvPicPr>
          <p:cNvPr id="9" name="Picture Placeholder 8" descr="GS1_Icon_Healthcare_RGB_2014-12-17.png"/>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51" r="51"/>
          <a:stretch>
            <a:fillRect/>
          </a:stretch>
        </p:blipFill>
        <p:spPr>
          <a:xfrm>
            <a:off x="6372200" y="3136107"/>
            <a:ext cx="1193448" cy="1169194"/>
          </a:xfrm>
        </p:spPr>
      </p:pic>
    </p:spTree>
    <p:extLst>
      <p:ext uri="{BB962C8B-B14F-4D97-AF65-F5344CB8AC3E}">
        <p14:creationId xmlns:p14="http://schemas.microsoft.com/office/powerpoint/2010/main" val="2595816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sz="2400" dirty="0"/>
              <a:t>Recent UK site visits – Highlights</a:t>
            </a:r>
            <a:endParaRPr lang="en-US" sz="2400" dirty="0"/>
          </a:p>
        </p:txBody>
      </p:sp>
      <p:sp>
        <p:nvSpPr>
          <p:cNvPr id="8" name="Slide Number Placeholder 7"/>
          <p:cNvSpPr>
            <a:spLocks noGrp="1"/>
          </p:cNvSpPr>
          <p:nvPr>
            <p:ph type="sldNum" sz="quarter" idx="20"/>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18</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17" name="Content Placeholder 2">
            <a:extLst>
              <a:ext uri="{FF2B5EF4-FFF2-40B4-BE49-F238E27FC236}">
                <a16:creationId xmlns:a16="http://schemas.microsoft.com/office/drawing/2014/main" id="{99AC9D33-AD86-4226-B00E-9E7271EA60BA}"/>
              </a:ext>
            </a:extLst>
          </p:cNvPr>
          <p:cNvSpPr txBox="1">
            <a:spLocks/>
          </p:cNvSpPr>
          <p:nvPr/>
        </p:nvSpPr>
        <p:spPr>
          <a:xfrm>
            <a:off x="269328" y="970778"/>
            <a:ext cx="8615365" cy="4545542"/>
          </a:xfrm>
          <a:prstGeom prst="rect">
            <a:avLst/>
          </a:prstGeom>
        </p:spPr>
        <p:txBody>
          <a:bodyPr/>
          <a:lst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marL="74250" indent="0">
              <a:buClr>
                <a:srgbClr val="00B0F0"/>
              </a:buClr>
              <a:buNone/>
            </a:pPr>
            <a:r>
              <a:rPr lang="en-AU" sz="1400" b="1" dirty="0"/>
              <a:t>Meeting</a:t>
            </a:r>
          </a:p>
          <a:p>
            <a:pPr>
              <a:buClr>
                <a:srgbClr val="00B0F0"/>
              </a:buClr>
              <a:buFont typeface="Verdana" panose="020B0604030504040204" pitchFamily="34" charset="0"/>
              <a:buChar char="•"/>
            </a:pPr>
            <a:r>
              <a:rPr lang="en-AU" sz="1400" dirty="0"/>
              <a:t>Meeting with people who are also trying to achieve the same goals, who have implemented projects, documented benefits and willing to share </a:t>
            </a:r>
          </a:p>
          <a:p>
            <a:pPr marL="74250" indent="0">
              <a:buClr>
                <a:srgbClr val="00B0F0"/>
              </a:buClr>
              <a:buNone/>
            </a:pPr>
            <a:r>
              <a:rPr lang="en-AU" sz="1400" b="1" dirty="0"/>
              <a:t>Hearing</a:t>
            </a:r>
          </a:p>
          <a:p>
            <a:pPr>
              <a:spcBef>
                <a:spcPts val="0"/>
              </a:spcBef>
              <a:buClr>
                <a:srgbClr val="00B0F0"/>
              </a:buClr>
              <a:buFont typeface="Verdana" panose="020B0604030504040204" pitchFamily="34" charset="0"/>
              <a:buChar char="•"/>
            </a:pPr>
            <a:r>
              <a:rPr lang="en-AU" sz="1400" dirty="0"/>
              <a:t>How challenges were overcome, what plans are for next projects, what they would do differently</a:t>
            </a:r>
            <a:endParaRPr lang="en-AU" sz="1400" b="1" dirty="0"/>
          </a:p>
          <a:p>
            <a:pPr marL="74250" indent="0">
              <a:buClr>
                <a:srgbClr val="00B0F0"/>
              </a:buClr>
              <a:buNone/>
            </a:pPr>
            <a:r>
              <a:rPr lang="en-AU" sz="1400" b="1" dirty="0"/>
              <a:t>Seeing</a:t>
            </a:r>
          </a:p>
          <a:p>
            <a:pPr>
              <a:buClr>
                <a:srgbClr val="00B0F0"/>
              </a:buClr>
              <a:buFont typeface="Verdana" panose="020B0604030504040204" pitchFamily="34" charset="0"/>
              <a:buChar char="•"/>
            </a:pPr>
            <a:r>
              <a:rPr lang="en-AU" sz="1400" dirty="0"/>
              <a:t>Some amazing implementations! </a:t>
            </a:r>
          </a:p>
          <a:p>
            <a:pPr marL="74250" indent="0">
              <a:buClr>
                <a:srgbClr val="00B0F0"/>
              </a:buClr>
              <a:buNone/>
            </a:pPr>
            <a:r>
              <a:rPr lang="en-AU" sz="1400" b="1" dirty="0"/>
              <a:t>Sharing</a:t>
            </a:r>
          </a:p>
          <a:p>
            <a:pPr>
              <a:spcBef>
                <a:spcPts val="0"/>
              </a:spcBef>
              <a:buClr>
                <a:srgbClr val="00B0F0"/>
              </a:buClr>
              <a:buFont typeface="Verdana" panose="020B0604030504040204" pitchFamily="34" charset="0"/>
              <a:buChar char="•"/>
            </a:pPr>
            <a:r>
              <a:rPr lang="en-AU" sz="1400" dirty="0"/>
              <a:t>In all directions as the sites visited were happy to share their knowledge and information but also wanted to hear about what has been done in AU</a:t>
            </a:r>
          </a:p>
          <a:p>
            <a:pPr marL="74250" indent="0">
              <a:buClr>
                <a:srgbClr val="00B0F0"/>
              </a:buClr>
              <a:buNone/>
            </a:pPr>
            <a:r>
              <a:rPr lang="en-AU" sz="1400" b="1" dirty="0"/>
              <a:t>Learning</a:t>
            </a:r>
          </a:p>
          <a:p>
            <a:pPr>
              <a:spcBef>
                <a:spcPts val="0"/>
              </a:spcBef>
              <a:buClr>
                <a:srgbClr val="00B0F0"/>
              </a:buClr>
              <a:buFont typeface="Verdana" panose="020B0604030504040204" pitchFamily="34" charset="0"/>
              <a:buChar char="•"/>
            </a:pPr>
            <a:r>
              <a:rPr lang="en-AU" sz="1400" dirty="0"/>
              <a:t>Ideas of where to start projects locally, but core enablers are fundamental so we need to get these in place – standards first, then build amazing solutions</a:t>
            </a:r>
            <a:endParaRPr lang="en-US" sz="1400" dirty="0"/>
          </a:p>
        </p:txBody>
      </p:sp>
    </p:spTree>
    <p:extLst>
      <p:ext uri="{BB962C8B-B14F-4D97-AF65-F5344CB8AC3E}">
        <p14:creationId xmlns:p14="http://schemas.microsoft.com/office/powerpoint/2010/main" val="12222689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sz="2400" dirty="0"/>
              <a:t>Core takeaways – for us to consider</a:t>
            </a:r>
            <a:endParaRPr lang="en-US" sz="2400" dirty="0"/>
          </a:p>
        </p:txBody>
      </p:sp>
      <p:sp>
        <p:nvSpPr>
          <p:cNvPr id="8" name="Slide Number Placeholder 7"/>
          <p:cNvSpPr>
            <a:spLocks noGrp="1"/>
          </p:cNvSpPr>
          <p:nvPr>
            <p:ph type="sldNum" sz="quarter" idx="20"/>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19</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17" name="Content Placeholder 2">
            <a:extLst>
              <a:ext uri="{FF2B5EF4-FFF2-40B4-BE49-F238E27FC236}">
                <a16:creationId xmlns:a16="http://schemas.microsoft.com/office/drawing/2014/main" id="{99AC9D33-AD86-4226-B00E-9E7271EA60BA}"/>
              </a:ext>
            </a:extLst>
          </p:cNvPr>
          <p:cNvSpPr txBox="1">
            <a:spLocks/>
          </p:cNvSpPr>
          <p:nvPr/>
        </p:nvSpPr>
        <p:spPr>
          <a:xfrm>
            <a:off x="269328" y="970778"/>
            <a:ext cx="8233227" cy="4545542"/>
          </a:xfrm>
          <a:prstGeom prst="rect">
            <a:avLst/>
          </a:prstGeom>
        </p:spPr>
        <p:txBody>
          <a:bodyPr/>
          <a:lstStyle>
            <a:lvl1pPr marL="360000" marR="0" indent="-285750" algn="l" defTabSz="457155" rtl="0" eaLnBrk="1" fontAlgn="base" latinLnBrk="0" hangingPunct="1">
              <a:lnSpc>
                <a:spcPct val="110000"/>
              </a:lnSpc>
              <a:spcBef>
                <a:spcPts val="400"/>
              </a:spcBef>
              <a:spcAft>
                <a:spcPct val="0"/>
              </a:spcAft>
              <a:buClr>
                <a:schemeClr val="accent1"/>
              </a:buClr>
              <a:buSzTx/>
              <a:buFont typeface="Arial"/>
              <a:buChar char="•"/>
              <a:tabLst/>
              <a:defRPr sz="1700" b="0" i="0" kern="1200" baseline="0">
                <a:solidFill>
                  <a:schemeClr val="tx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pPr lvl="0">
              <a:spcBef>
                <a:spcPts val="600"/>
              </a:spcBef>
              <a:buClr>
                <a:srgbClr val="00B0F0"/>
              </a:buClr>
            </a:pPr>
            <a:r>
              <a:rPr lang="en-AU" sz="1400" dirty="0"/>
              <a:t>GS1 standards are core enablers to being able to achieve the next layer of efficiency and visibility across health systems at a local, national and global level; </a:t>
            </a:r>
          </a:p>
          <a:p>
            <a:pPr lvl="0">
              <a:spcBef>
                <a:spcPts val="600"/>
              </a:spcBef>
              <a:buClr>
                <a:srgbClr val="00B0F0"/>
              </a:buClr>
            </a:pPr>
            <a:r>
              <a:rPr lang="en-AU" sz="1400" dirty="0"/>
              <a:t>It is not about supply chain or procurement in isolation – it is about what it does to make the patient pathway more transparent and safer – we need to change how we think;  </a:t>
            </a:r>
          </a:p>
          <a:p>
            <a:pPr lvl="0">
              <a:spcBef>
                <a:spcPts val="600"/>
              </a:spcBef>
              <a:buClr>
                <a:srgbClr val="00B0F0"/>
              </a:buClr>
            </a:pPr>
            <a:r>
              <a:rPr lang="en-AU" sz="1400" dirty="0"/>
              <a:t>The value comes in the implementation in operational use – not in just agreeing to do anything – the key is finding the best point to start and do so (not all organisations are the same </a:t>
            </a:r>
            <a:r>
              <a:rPr lang="en-AU" sz="1400" dirty="0" err="1"/>
              <a:t>afterall</a:t>
            </a:r>
            <a:r>
              <a:rPr lang="en-AU" sz="1400" dirty="0"/>
              <a:t>);</a:t>
            </a:r>
          </a:p>
          <a:p>
            <a:pPr lvl="0">
              <a:spcBef>
                <a:spcPts val="600"/>
              </a:spcBef>
              <a:buClr>
                <a:srgbClr val="00B0F0"/>
              </a:buClr>
            </a:pPr>
            <a:r>
              <a:rPr lang="en-AU" sz="1400" dirty="0"/>
              <a:t>Regulation is the best enabler – but it is not the only way - the industry stakeholders in many countries are leading change and improvement but working together; </a:t>
            </a:r>
          </a:p>
          <a:p>
            <a:pPr lvl="0">
              <a:spcBef>
                <a:spcPts val="600"/>
              </a:spcBef>
              <a:buClr>
                <a:srgbClr val="00B0F0"/>
              </a:buClr>
            </a:pPr>
            <a:r>
              <a:rPr lang="en-AU" sz="1400" dirty="0"/>
              <a:t>Solution providers need to be natively supporting standards</a:t>
            </a:r>
          </a:p>
          <a:p>
            <a:pPr lvl="0">
              <a:spcBef>
                <a:spcPts val="600"/>
              </a:spcBef>
              <a:buClr>
                <a:srgbClr val="00B0F0"/>
              </a:buClr>
            </a:pPr>
            <a:r>
              <a:rPr lang="en-AU" sz="1400" dirty="0"/>
              <a:t>To bring the changes to life nationally we need demonstration sites – but every one can make small incremental changes to continue the transformation process</a:t>
            </a:r>
          </a:p>
        </p:txBody>
      </p:sp>
    </p:spTree>
    <p:extLst>
      <p:ext uri="{BB962C8B-B14F-4D97-AF65-F5344CB8AC3E}">
        <p14:creationId xmlns:p14="http://schemas.microsoft.com/office/powerpoint/2010/main" val="3917051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800" dirty="0"/>
          </a:p>
        </p:txBody>
      </p:sp>
      <p:sp>
        <p:nvSpPr>
          <p:cNvPr id="5" name="Picture Placeholder 4">
            <a:extLst>
              <a:ext uri="{FF2B5EF4-FFF2-40B4-BE49-F238E27FC236}">
                <a16:creationId xmlns:a16="http://schemas.microsoft.com/office/drawing/2014/main" id="{238ECFC4-1A70-42F3-9941-0C62600B8A29}"/>
              </a:ext>
            </a:extLst>
          </p:cNvPr>
          <p:cNvSpPr>
            <a:spLocks noGrp="1"/>
          </p:cNvSpPr>
          <p:nvPr>
            <p:ph type="pic" sz="quarter" idx="11"/>
          </p:nvPr>
        </p:nvSpPr>
        <p:spPr/>
      </p:sp>
      <p:pic>
        <p:nvPicPr>
          <p:cNvPr id="2" name="Picture 1">
            <a:extLst>
              <a:ext uri="{FF2B5EF4-FFF2-40B4-BE49-F238E27FC236}">
                <a16:creationId xmlns:a16="http://schemas.microsoft.com/office/drawing/2014/main" id="{0E2C6EDF-209E-4124-B41C-0E9B2B338306}"/>
              </a:ext>
            </a:extLst>
          </p:cNvPr>
          <p:cNvPicPr>
            <a:picLocks noChangeAspect="1"/>
          </p:cNvPicPr>
          <p:nvPr/>
        </p:nvPicPr>
        <p:blipFill rotWithShape="1">
          <a:blip r:embed="rId3"/>
          <a:srcRect l="13043" t="10141" r="19643"/>
          <a:stretch/>
        </p:blipFill>
        <p:spPr>
          <a:xfrm>
            <a:off x="5533062" y="499992"/>
            <a:ext cx="3161958" cy="3220853"/>
          </a:xfrm>
          <a:prstGeom prst="rect">
            <a:avLst/>
          </a:prstGeom>
        </p:spPr>
      </p:pic>
      <p:sp>
        <p:nvSpPr>
          <p:cNvPr id="4" name="Slide Number Placeholder 3"/>
          <p:cNvSpPr>
            <a:spLocks noGrp="1"/>
          </p:cNvSpPr>
          <p:nvPr>
            <p:ph type="sldNum" sz="quarter" idx="18"/>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2</a:t>
            </a:fld>
            <a:endParaRPr kumimoji="0" lang="en-GB" sz="800" b="0" i="0" u="none" strike="noStrike" kern="1200" cap="none" spc="0" normalizeH="0" baseline="0" noProof="0">
              <a:ln>
                <a:noFill/>
              </a:ln>
              <a:solidFill>
                <a:srgbClr val="454545"/>
              </a:solidFill>
              <a:effectLst/>
              <a:uLnTx/>
              <a:uFillTx/>
              <a:latin typeface="Verdana"/>
              <a:ea typeface="+mn-ea"/>
              <a:cs typeface="Verdana"/>
            </a:endParaRPr>
          </a:p>
        </p:txBody>
      </p:sp>
      <p:sp>
        <p:nvSpPr>
          <p:cNvPr id="8" name="Title 8"/>
          <p:cNvSpPr txBox="1">
            <a:spLocks/>
          </p:cNvSpPr>
          <p:nvPr/>
        </p:nvSpPr>
        <p:spPr>
          <a:xfrm>
            <a:off x="764275" y="686290"/>
            <a:ext cx="4569725" cy="2952260"/>
          </a:xfrm>
          <a:prstGeom prst="rect">
            <a:avLst/>
          </a:prstGeom>
        </p:spPr>
        <p:txBody>
          <a:bodyPr lIns="0" tIns="0" rIns="0" bIns="0" anchor="t" anchorCtr="0"/>
          <a:lstStyle>
            <a:lvl1pPr algn="l" defTabSz="457200" rtl="0" eaLnBrk="1" latinLnBrk="0" hangingPunct="1">
              <a:lnSpc>
                <a:spcPct val="100000"/>
              </a:lnSpc>
              <a:spcBef>
                <a:spcPct val="0"/>
              </a:spcBef>
              <a:buNone/>
              <a:defRPr sz="2100" b="0" i="0" kern="1200" cap="none" spc="38" baseline="0">
                <a:solidFill>
                  <a:srgbClr val="FFFFFF"/>
                </a:solidFill>
                <a:latin typeface="Verdana"/>
                <a:ea typeface="+mj-ea"/>
                <a:cs typeface="Verdana"/>
              </a:defRPr>
            </a:lvl1pPr>
          </a:lstStyle>
          <a:p>
            <a:pPr marL="0" marR="0" lvl="0" indent="0" algn="l" defTabSz="457200" rtl="0" eaLnBrk="1" fontAlgn="auto" latinLnBrk="0" hangingPunct="1">
              <a:lnSpc>
                <a:spcPct val="100000"/>
              </a:lnSpc>
              <a:spcBef>
                <a:spcPct val="0"/>
              </a:spcBef>
              <a:spcAft>
                <a:spcPts val="1350"/>
              </a:spcAft>
              <a:buClrTx/>
              <a:buSzTx/>
              <a:buFontTx/>
              <a:buNone/>
              <a:tabLst/>
              <a:defRPr/>
            </a:pPr>
            <a:r>
              <a:rPr kumimoji="0" lang="en-GB" sz="2400" b="0" i="1" u="none" strike="noStrike" kern="1200" cap="none" spc="38" normalizeH="0" baseline="0" noProof="0" dirty="0">
                <a:ln>
                  <a:noFill/>
                </a:ln>
                <a:solidFill>
                  <a:srgbClr val="FFFFFF"/>
                </a:solidFill>
                <a:effectLst/>
                <a:uLnTx/>
                <a:uFillTx/>
                <a:latin typeface="Verdana"/>
                <a:ea typeface="+mj-ea"/>
                <a:cs typeface="Verdana"/>
              </a:rPr>
              <a:t>Introductions… </a:t>
            </a:r>
            <a:br>
              <a:rPr kumimoji="0" lang="en-GB" sz="2400" b="0" i="1" u="none" strike="noStrike" kern="1200" cap="none" spc="38" normalizeH="0" baseline="0" noProof="0" dirty="0">
                <a:ln>
                  <a:noFill/>
                </a:ln>
                <a:solidFill>
                  <a:srgbClr val="FFFFFF"/>
                </a:solidFill>
                <a:effectLst/>
                <a:uLnTx/>
                <a:uFillTx/>
                <a:latin typeface="Verdana"/>
                <a:ea typeface="+mj-ea"/>
                <a:cs typeface="Verdana"/>
              </a:rPr>
            </a:br>
            <a:br>
              <a:rPr kumimoji="0" lang="en-GB" sz="2400" b="0" i="0" u="none" strike="noStrike" kern="1200" cap="none" spc="38" normalizeH="0" baseline="0" noProof="0" dirty="0">
                <a:ln>
                  <a:noFill/>
                </a:ln>
                <a:solidFill>
                  <a:srgbClr val="FFFFFF"/>
                </a:solidFill>
                <a:effectLst/>
                <a:uLnTx/>
                <a:uFillTx/>
                <a:latin typeface="Verdana"/>
                <a:ea typeface="+mj-ea"/>
                <a:cs typeface="Verdana"/>
              </a:rPr>
            </a:br>
            <a:endParaRPr kumimoji="0" lang="en-GB" sz="900" b="0" i="0" u="none" strike="noStrike" kern="1200" cap="none" spc="38" normalizeH="0" baseline="0" noProof="0" dirty="0">
              <a:ln>
                <a:noFill/>
              </a:ln>
              <a:solidFill>
                <a:srgbClr val="FFFFFF"/>
              </a:solidFill>
              <a:effectLst/>
              <a:uLnTx/>
              <a:uFillTx/>
              <a:latin typeface="Verdana"/>
              <a:ea typeface="+mj-ea"/>
              <a:cs typeface="Verdana"/>
            </a:endParaRPr>
          </a:p>
        </p:txBody>
      </p:sp>
    </p:spTree>
    <p:extLst>
      <p:ext uri="{BB962C8B-B14F-4D97-AF65-F5344CB8AC3E}">
        <p14:creationId xmlns:p14="http://schemas.microsoft.com/office/powerpoint/2010/main" val="25694783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1"/>
          </p:nvPr>
        </p:nvSpPr>
        <p:spPr/>
      </p:sp>
      <p:sp>
        <p:nvSpPr>
          <p:cNvPr id="4" name="Slide Number Placeholder 3"/>
          <p:cNvSpPr>
            <a:spLocks noGrp="1"/>
          </p:cNvSpPr>
          <p:nvPr>
            <p:ph type="sldNum" sz="quarter" idx="18"/>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20</a:t>
            </a:fld>
            <a:endParaRPr kumimoji="0" lang="en-GB" sz="800" b="0" i="0" u="none" strike="noStrike" kern="1200" cap="none" spc="0" normalizeH="0" baseline="0" noProof="0">
              <a:ln>
                <a:noFill/>
              </a:ln>
              <a:solidFill>
                <a:srgbClr val="454545"/>
              </a:solidFill>
              <a:effectLst/>
              <a:uLnTx/>
              <a:uFillTx/>
              <a:latin typeface="Verdana"/>
              <a:ea typeface="+mn-ea"/>
              <a:cs typeface="Verdana"/>
            </a:endParaRPr>
          </a:p>
        </p:txBody>
      </p:sp>
      <p:sp>
        <p:nvSpPr>
          <p:cNvPr id="7" name="Picture Placeholder 6"/>
          <p:cNvSpPr>
            <a:spLocks noGrp="1"/>
          </p:cNvSpPr>
          <p:nvPr>
            <p:ph type="pic" sz="quarter" idx="11"/>
          </p:nvPr>
        </p:nvSpPr>
        <p:spPr>
          <a:prstGeom prst="rect">
            <a:avLst/>
          </a:prstGeom>
          <a:solidFill>
            <a:schemeClr val="tx2"/>
          </a:solidFill>
          <a:ln w="25400">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800" dirty="0"/>
          </a:p>
        </p:txBody>
      </p:sp>
      <p:sp>
        <p:nvSpPr>
          <p:cNvPr id="8" name="Title 8"/>
          <p:cNvSpPr txBox="1">
            <a:spLocks/>
          </p:cNvSpPr>
          <p:nvPr/>
        </p:nvSpPr>
        <p:spPr>
          <a:xfrm>
            <a:off x="890393" y="686290"/>
            <a:ext cx="4443607" cy="2952260"/>
          </a:xfrm>
          <a:prstGeom prst="rect">
            <a:avLst/>
          </a:prstGeom>
        </p:spPr>
        <p:txBody>
          <a:bodyPr lIns="0" tIns="0" rIns="0" bIns="0" anchor="t" anchorCtr="0"/>
          <a:lstStyle>
            <a:lvl1pPr algn="l" defTabSz="457200" rtl="0" eaLnBrk="1" latinLnBrk="0" hangingPunct="1">
              <a:lnSpc>
                <a:spcPct val="100000"/>
              </a:lnSpc>
              <a:spcBef>
                <a:spcPct val="0"/>
              </a:spcBef>
              <a:buNone/>
              <a:defRPr sz="2100" b="0" i="0" kern="1200" cap="none" spc="38" baseline="0">
                <a:solidFill>
                  <a:srgbClr val="FFFFFF"/>
                </a:solidFill>
                <a:latin typeface="Verdana"/>
                <a:ea typeface="+mj-ea"/>
                <a:cs typeface="Verdana"/>
              </a:defRPr>
            </a:lvl1pPr>
          </a:lstStyle>
          <a:p>
            <a:pPr marL="0" marR="0" lvl="0" indent="0" algn="l" defTabSz="457200" rtl="0" eaLnBrk="1" fontAlgn="auto" latinLnBrk="0" hangingPunct="1">
              <a:lnSpc>
                <a:spcPct val="100000"/>
              </a:lnSpc>
              <a:spcBef>
                <a:spcPct val="0"/>
              </a:spcBef>
              <a:spcAft>
                <a:spcPts val="1350"/>
              </a:spcAft>
              <a:buClrTx/>
              <a:buSzTx/>
              <a:buFontTx/>
              <a:buNone/>
              <a:tabLst/>
              <a:defRPr/>
            </a:pPr>
            <a:r>
              <a:rPr kumimoji="0" lang="en-US" sz="2400" b="0" i="0" u="none" strike="noStrike" kern="1200" cap="none" spc="38" normalizeH="0" baseline="0" noProof="0" dirty="0">
                <a:ln>
                  <a:noFill/>
                </a:ln>
                <a:solidFill>
                  <a:srgbClr val="FFFFFF"/>
                </a:solidFill>
                <a:effectLst/>
                <a:uLnTx/>
                <a:uFillTx/>
                <a:latin typeface="Verdana"/>
                <a:ea typeface="+mj-ea"/>
                <a:cs typeface="Verdana"/>
              </a:rPr>
              <a:t>Thanks for listening… </a:t>
            </a:r>
            <a:endParaRPr kumimoji="0" lang="en-GB" sz="900" b="0" i="0" u="none" strike="noStrike" kern="1200" cap="none" spc="38" normalizeH="0" baseline="0" noProof="0" dirty="0">
              <a:ln>
                <a:noFill/>
              </a:ln>
              <a:solidFill>
                <a:srgbClr val="FFFFFF"/>
              </a:solidFill>
              <a:effectLst/>
              <a:uLnTx/>
              <a:uFillTx/>
              <a:latin typeface="Verdana"/>
              <a:ea typeface="+mj-ea"/>
              <a:cs typeface="Verdana"/>
            </a:endParaRPr>
          </a:p>
        </p:txBody>
      </p:sp>
      <p:pic>
        <p:nvPicPr>
          <p:cNvPr id="10" name="Picture Placeholder 4" descr="Slide15_shutterstock_25406749_small.jpg"/>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237" b="237"/>
          <a:stretch>
            <a:fillRect/>
          </a:stretch>
        </p:blipFill>
        <p:spPr>
          <a:xfrm>
            <a:off x="5807967" y="500220"/>
            <a:ext cx="2887053" cy="3227832"/>
          </a:xfrm>
        </p:spPr>
      </p:pic>
      <p:pic>
        <p:nvPicPr>
          <p:cNvPr id="9" name="Picture Placeholder 1" descr="GS1_Icon_Healthcare_RGB_2014-12-17.png"/>
          <p:cNvPicPr>
            <a:picLocks noChangeAspect="1"/>
          </p:cNvPicPr>
          <p:nvPr/>
        </p:nvPicPr>
        <p:blipFill>
          <a:blip r:embed="rId4" cstate="print">
            <a:extLst>
              <a:ext uri="{28A0092B-C50C-407E-A947-70E740481C1C}">
                <a14:useLocalDpi xmlns:a14="http://schemas.microsoft.com/office/drawing/2010/main" val="0"/>
              </a:ext>
            </a:extLst>
          </a:blip>
          <a:srcRect t="801" b="801"/>
          <a:stretch>
            <a:fillRect/>
          </a:stretch>
        </p:blipFill>
        <p:spPr>
          <a:xfrm>
            <a:off x="6708588" y="3143579"/>
            <a:ext cx="1189915" cy="1169194"/>
          </a:xfrm>
          <a:prstGeom prst="rect">
            <a:avLst/>
          </a:prstGeom>
        </p:spPr>
      </p:pic>
      <p:sp>
        <p:nvSpPr>
          <p:cNvPr id="11" name="Title 3"/>
          <p:cNvSpPr txBox="1">
            <a:spLocks/>
          </p:cNvSpPr>
          <p:nvPr/>
        </p:nvSpPr>
        <p:spPr>
          <a:xfrm>
            <a:off x="709855" y="2729406"/>
            <a:ext cx="4456505" cy="1007113"/>
          </a:xfrm>
          <a:prstGeom prst="rect">
            <a:avLst/>
          </a:prstGeom>
        </p:spPr>
        <p:txBody>
          <a:bodyPr lIns="0" tIns="0" rIns="0" bIns="0" anchor="ctr" anchorCtr="0"/>
          <a:lstStyle>
            <a:lvl1pPr algn="l" defTabSz="457200" rtl="0" eaLnBrk="1" latinLnBrk="0" hangingPunct="1">
              <a:lnSpc>
                <a:spcPts val="3300"/>
              </a:lnSpc>
              <a:spcBef>
                <a:spcPct val="0"/>
              </a:spcBef>
              <a:buNone/>
              <a:defRPr sz="2800" b="0" i="0" kern="1200" cap="none" spc="50" baseline="0">
                <a:solidFill>
                  <a:srgbClr val="FFFFFF"/>
                </a:solidFill>
                <a:latin typeface="Verdana"/>
                <a:ea typeface="+mj-ea"/>
                <a:cs typeface="Verdana"/>
              </a:defRPr>
            </a:lvl1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1000" b="0" i="0" u="none" strike="noStrike" kern="1200" cap="none" spc="50" normalizeH="0" baseline="0" noProof="0" dirty="0">
                <a:ln>
                  <a:noFill/>
                </a:ln>
                <a:solidFill>
                  <a:srgbClr val="FFFFFF"/>
                </a:solidFill>
                <a:effectLst/>
                <a:uLnTx/>
                <a:uFillTx/>
                <a:latin typeface="Verdana"/>
                <a:ea typeface="+mj-ea"/>
                <a:cs typeface="Verdana"/>
              </a:rPr>
              <a:t>Catherine Koetz</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1000" b="0" i="0" u="none" strike="noStrike" kern="1200" cap="none" spc="50" normalizeH="0" baseline="0" noProof="0" dirty="0">
                <a:ln>
                  <a:noFill/>
                </a:ln>
                <a:solidFill>
                  <a:srgbClr val="FFFFFF"/>
                </a:solidFill>
                <a:effectLst/>
                <a:uLnTx/>
                <a:uFillTx/>
                <a:latin typeface="Verdana"/>
                <a:ea typeface="+mj-ea"/>
                <a:cs typeface="Verdana"/>
              </a:rPr>
              <a:t>Industry Manager – Healthcare, GS1 Australia</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1000" b="0" i="0" u="none" strike="noStrike" kern="1200" cap="none" spc="50" normalizeH="0" baseline="0" noProof="0" dirty="0">
                <a:ln>
                  <a:noFill/>
                </a:ln>
                <a:solidFill>
                  <a:srgbClr val="FFFFFF"/>
                </a:solidFill>
                <a:effectLst/>
                <a:uLnTx/>
                <a:uFillTx/>
                <a:latin typeface="Verdana"/>
                <a:ea typeface="+mj-ea"/>
                <a:cs typeface="Verdana"/>
              </a:rPr>
              <a:t>Catherine.koetz@gs1au.org</a:t>
            </a:r>
          </a:p>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1000" b="0" i="0" u="none" strike="noStrike" kern="1200" cap="none" spc="50" normalizeH="0" baseline="0" noProof="0" dirty="0">
                <a:ln>
                  <a:noFill/>
                </a:ln>
                <a:solidFill>
                  <a:srgbClr val="FFFFFF"/>
                </a:solidFill>
                <a:effectLst/>
                <a:uLnTx/>
                <a:uFillTx/>
                <a:latin typeface="Verdana"/>
                <a:ea typeface="+mj-ea"/>
                <a:cs typeface="Verdana"/>
              </a:rPr>
              <a:t>+61 3 9550 3403 </a:t>
            </a:r>
          </a:p>
        </p:txBody>
      </p:sp>
    </p:spTree>
    <p:extLst>
      <p:ext uri="{BB962C8B-B14F-4D97-AF65-F5344CB8AC3E}">
        <p14:creationId xmlns:p14="http://schemas.microsoft.com/office/powerpoint/2010/main" val="22688346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p:txBody>
          <a:bodyPr/>
          <a:lstStyle/>
          <a:p>
            <a:r>
              <a:rPr lang="en-GB" b="1" dirty="0"/>
              <a:t>We create</a:t>
            </a:r>
            <a:r>
              <a:rPr lang="en-GB" dirty="0"/>
              <a:t> a common foundation for organisations by uniquely identifying, accurately capturing and automatically sharing vital information about products, locations, people and assets</a:t>
            </a:r>
          </a:p>
          <a:p>
            <a:r>
              <a:rPr lang="en-GB" b="1" dirty="0"/>
              <a:t>We enable</a:t>
            </a:r>
            <a:r>
              <a:rPr lang="en-GB" dirty="0"/>
              <a:t> visibility through the exchange of authentic data</a:t>
            </a:r>
          </a:p>
          <a:p>
            <a:r>
              <a:rPr lang="en-GB" b="1" dirty="0"/>
              <a:t>We empower</a:t>
            </a:r>
            <a:r>
              <a:rPr lang="en-GB" dirty="0"/>
              <a:t> organisations to grow and to improve efficiency, safety, security and sustainability</a:t>
            </a:r>
          </a:p>
          <a:p>
            <a:pPr marL="74250" indent="0">
              <a:lnSpc>
                <a:spcPct val="150000"/>
              </a:lnSpc>
              <a:buNone/>
            </a:pPr>
            <a:r>
              <a:rPr lang="en-GB" b="1" dirty="0"/>
              <a:t>We are:</a:t>
            </a:r>
          </a:p>
        </p:txBody>
      </p:sp>
      <p:sp>
        <p:nvSpPr>
          <p:cNvPr id="5" name="Text Placeholder 4"/>
          <p:cNvSpPr>
            <a:spLocks noGrp="1"/>
          </p:cNvSpPr>
          <p:nvPr>
            <p:ph type="body" sz="quarter" idx="11"/>
          </p:nvPr>
        </p:nvSpPr>
        <p:spPr/>
        <p:txBody>
          <a:bodyPr>
            <a:normAutofit fontScale="85000" lnSpcReduction="20000"/>
          </a:bodyPr>
          <a:lstStyle/>
          <a:p>
            <a:r>
              <a:rPr lang="en-GB" dirty="0"/>
              <a:t>GS1 believes in the power of standards to transform </a:t>
            </a:r>
            <a:br>
              <a:rPr lang="en-GB" dirty="0"/>
            </a:br>
            <a:r>
              <a:rPr lang="en-GB" dirty="0"/>
              <a:t>the way we work and live.</a:t>
            </a:r>
          </a:p>
        </p:txBody>
      </p:sp>
      <p:sp>
        <p:nvSpPr>
          <p:cNvPr id="4" name="Slide Number Placeholder 3"/>
          <p:cNvSpPr>
            <a:spLocks noGrp="1"/>
          </p:cNvSpPr>
          <p:nvPr>
            <p:ph type="sldNum" sz="quarter" idx="12"/>
          </p:nvPr>
        </p:nvSpPr>
        <p:spPr/>
        <p:txBody>
          <a:bodyPr/>
          <a:lstStyle/>
          <a:p>
            <a:pPr fontAlgn="base">
              <a:spcAft>
                <a:spcPct val="0"/>
              </a:spcAft>
              <a:defRPr/>
            </a:pPr>
            <a:fld id="{4472AB7F-E8D0-4874-A9B8-335B68DC5F05}" type="slidenum">
              <a:rPr lang="en-US"/>
              <a:pPr fontAlgn="base">
                <a:spcAft>
                  <a:spcPct val="0"/>
                </a:spcAft>
                <a:defRPr/>
              </a:pPr>
              <a:t>3</a:t>
            </a:fld>
            <a:endParaRPr lang="en-US" dirty="0"/>
          </a:p>
        </p:txBody>
      </p:sp>
      <p:sp>
        <p:nvSpPr>
          <p:cNvPr id="2" name="Title 1"/>
          <p:cNvSpPr>
            <a:spLocks noGrp="1"/>
          </p:cNvSpPr>
          <p:nvPr>
            <p:ph type="title"/>
          </p:nvPr>
        </p:nvSpPr>
        <p:spPr/>
        <p:txBody>
          <a:bodyPr/>
          <a:lstStyle/>
          <a:p>
            <a:pPr>
              <a:lnSpc>
                <a:spcPct val="110000"/>
              </a:lnSpc>
            </a:pPr>
            <a:r>
              <a:rPr lang="en-GB" sz="2550" noProof="0" dirty="0"/>
              <a:t>GS1 purpose</a:t>
            </a:r>
          </a:p>
        </p:txBody>
      </p:sp>
      <p:sp>
        <p:nvSpPr>
          <p:cNvPr id="3" name="Rectangle 2"/>
          <p:cNvSpPr/>
          <p:nvPr/>
        </p:nvSpPr>
        <p:spPr>
          <a:xfrm>
            <a:off x="732113" y="3743300"/>
            <a:ext cx="1676400" cy="628650"/>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indent="-192024" algn="ctr" defTabSz="914310">
              <a:spcAft>
                <a:spcPts val="600"/>
              </a:spcAft>
            </a:pPr>
            <a:r>
              <a:rPr lang="en-US" sz="1500" b="1" dirty="0">
                <a:solidFill>
                  <a:prstClr val="white"/>
                </a:solidFill>
              </a:rPr>
              <a:t>Neutral and not-for-profit</a:t>
            </a:r>
          </a:p>
        </p:txBody>
      </p:sp>
      <p:sp>
        <p:nvSpPr>
          <p:cNvPr id="6" name="Rectangle 5"/>
          <p:cNvSpPr/>
          <p:nvPr/>
        </p:nvSpPr>
        <p:spPr>
          <a:xfrm>
            <a:off x="2799475" y="3743300"/>
            <a:ext cx="1676400" cy="628650"/>
          </a:xfrm>
          <a:prstGeom prst="rect">
            <a:avLst/>
          </a:prstGeom>
          <a:solidFill>
            <a:schemeClr val="accent5"/>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indent="-192024" algn="ctr" defTabSz="914310">
              <a:spcAft>
                <a:spcPts val="600"/>
              </a:spcAft>
            </a:pPr>
            <a:r>
              <a:rPr lang="en-US" sz="1500" b="1" dirty="0">
                <a:solidFill>
                  <a:srgbClr val="FFFFFF"/>
                </a:solidFill>
              </a:rPr>
              <a:t>User-driven and governed</a:t>
            </a:r>
          </a:p>
        </p:txBody>
      </p:sp>
      <p:sp>
        <p:nvSpPr>
          <p:cNvPr id="8" name="Rectangle 7"/>
          <p:cNvSpPr/>
          <p:nvPr/>
        </p:nvSpPr>
        <p:spPr>
          <a:xfrm>
            <a:off x="4866837" y="3743300"/>
            <a:ext cx="1676400" cy="628650"/>
          </a:xfrm>
          <a:prstGeom prst="rect">
            <a:avLst/>
          </a:prstGeom>
          <a:solidFill>
            <a:srgbClr val="7AC143"/>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indent="-192024" algn="ctr" defTabSz="914310">
              <a:spcAft>
                <a:spcPts val="600"/>
              </a:spcAft>
            </a:pPr>
            <a:r>
              <a:rPr lang="en-US" sz="1500" b="1" dirty="0">
                <a:solidFill>
                  <a:srgbClr val="FFFFFF"/>
                </a:solidFill>
              </a:rPr>
              <a:t>Global </a:t>
            </a:r>
            <a:br>
              <a:rPr lang="en-US" sz="1500" b="1" dirty="0">
                <a:solidFill>
                  <a:srgbClr val="FFFFFF"/>
                </a:solidFill>
              </a:rPr>
            </a:br>
            <a:r>
              <a:rPr lang="en-US" sz="1500" b="1" dirty="0">
                <a:solidFill>
                  <a:srgbClr val="FFFFFF"/>
                </a:solidFill>
              </a:rPr>
              <a:t>and local</a:t>
            </a:r>
          </a:p>
        </p:txBody>
      </p:sp>
      <p:sp>
        <p:nvSpPr>
          <p:cNvPr id="9" name="Rectangle 8"/>
          <p:cNvSpPr/>
          <p:nvPr/>
        </p:nvSpPr>
        <p:spPr>
          <a:xfrm>
            <a:off x="6934200" y="3743300"/>
            <a:ext cx="1676400" cy="628650"/>
          </a:xfrm>
          <a:prstGeom prst="rect">
            <a:avLst/>
          </a:prstGeom>
          <a:solidFill>
            <a:schemeClr val="accent6"/>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lvl="1" indent="-192024" algn="ctr" defTabSz="914310">
              <a:spcAft>
                <a:spcPts val="600"/>
              </a:spcAft>
            </a:pPr>
            <a:r>
              <a:rPr lang="en-US" sz="1500" b="1" dirty="0">
                <a:solidFill>
                  <a:srgbClr val="FFFFFF"/>
                </a:solidFill>
              </a:rPr>
              <a:t>Inclusive and collaborative</a:t>
            </a:r>
          </a:p>
        </p:txBody>
      </p:sp>
    </p:spTree>
    <p:extLst>
      <p:ext uri="{BB962C8B-B14F-4D97-AF65-F5344CB8AC3E}">
        <p14:creationId xmlns:p14="http://schemas.microsoft.com/office/powerpoint/2010/main" val="3882066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7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4</a:t>
            </a:fld>
            <a:endParaRPr kumimoji="0" lang="en-US" sz="7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10243" name="Title 6"/>
          <p:cNvSpPr>
            <a:spLocks noGrp="1"/>
          </p:cNvSpPr>
          <p:nvPr>
            <p:ph type="title"/>
          </p:nvPr>
        </p:nvSpPr>
        <p:spPr/>
        <p:txBody>
          <a:bodyPr/>
          <a:lstStyle/>
          <a:p>
            <a:r>
              <a:rPr lang="en-GB" altLang="en-US" sz="2400" dirty="0"/>
              <a:t>Healthcare ‘Value Chain’</a:t>
            </a:r>
          </a:p>
        </p:txBody>
      </p:sp>
      <p:pic>
        <p:nvPicPr>
          <p:cNvPr id="10244" name="Picture 5" descr="circuit3 Santé 200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542469"/>
            <a:ext cx="9150559" cy="24290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 Placeholder 2"/>
          <p:cNvSpPr txBox="1">
            <a:spLocks/>
          </p:cNvSpPr>
          <p:nvPr/>
        </p:nvSpPr>
        <p:spPr>
          <a:xfrm>
            <a:off x="242116" y="1036140"/>
            <a:ext cx="8806350" cy="342283"/>
          </a:xfrm>
          <a:prstGeom prst="rect">
            <a:avLst/>
          </a:prstGeom>
        </p:spPr>
        <p:txBody>
          <a:bodyPr>
            <a:noAutofit/>
          </a:bodyPr>
          <a:lstStyle>
            <a:lvl1pPr marL="0" marR="0" indent="0" algn="l" defTabSz="457155" rtl="0" eaLnBrk="1" fontAlgn="base" latinLnBrk="0" hangingPunct="1">
              <a:lnSpc>
                <a:spcPct val="100000"/>
              </a:lnSpc>
              <a:spcBef>
                <a:spcPts val="400"/>
              </a:spcBef>
              <a:spcAft>
                <a:spcPct val="0"/>
              </a:spcAft>
              <a:buClr>
                <a:schemeClr val="accent1"/>
              </a:buClr>
              <a:buSzTx/>
              <a:buFontTx/>
              <a:buNone/>
              <a:tabLst/>
              <a:defRPr sz="1800" b="1" i="0" kern="1200" baseline="0">
                <a:solidFill>
                  <a:schemeClr val="accent2"/>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altLang="en-US" sz="1400" dirty="0"/>
              <a:t>Supply Chain Processes	 &gt;&gt;&gt;&gt;  	     Supporting	&gt;&gt;&gt;&gt; 	Clinical Processes</a:t>
            </a:r>
          </a:p>
          <a:p>
            <a:endParaRPr lang="en-US" altLang="en-US" sz="1400" dirty="0"/>
          </a:p>
          <a:p>
            <a:endParaRPr lang="en-GB" sz="1400" dirty="0"/>
          </a:p>
        </p:txBody>
      </p:sp>
    </p:spTree>
    <p:extLst>
      <p:ext uri="{BB962C8B-B14F-4D97-AF65-F5344CB8AC3E}">
        <p14:creationId xmlns:p14="http://schemas.microsoft.com/office/powerpoint/2010/main" val="63755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GS1 can support key business processes</a:t>
            </a:r>
            <a:br>
              <a:rPr lang="en-US" sz="2400" dirty="0"/>
            </a:br>
            <a:r>
              <a:rPr lang="en-US" sz="2400" b="1" dirty="0"/>
              <a:t>Supply chain processes</a:t>
            </a:r>
            <a:endParaRPr lang="en-GB" sz="2400" b="1" dirty="0"/>
          </a:p>
        </p:txBody>
      </p:sp>
      <p:sp>
        <p:nvSpPr>
          <p:cNvPr id="3" name="Slide Number Placeholder 2"/>
          <p:cNvSpPr>
            <a:spLocks noGrp="1"/>
          </p:cNvSpPr>
          <p:nvPr>
            <p:ph type="sldNum" sz="quarter" idx="12"/>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7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5</a:t>
            </a:fld>
            <a:endParaRPr kumimoji="0" lang="en-GB" sz="700" b="0" i="0" u="none" strike="noStrike" kern="1200" cap="none" spc="0" normalizeH="0" baseline="0" noProof="0">
              <a:ln>
                <a:noFill/>
              </a:ln>
              <a:solidFill>
                <a:srgbClr val="454545"/>
              </a:solidFill>
              <a:effectLst/>
              <a:uLnTx/>
              <a:uFillTx/>
              <a:latin typeface="Verdana"/>
              <a:ea typeface="+mn-ea"/>
              <a:cs typeface="Verdana"/>
            </a:endParaRPr>
          </a:p>
        </p:txBody>
      </p:sp>
      <p:sp>
        <p:nvSpPr>
          <p:cNvPr id="5" name="Rectangle 4"/>
          <p:cNvSpPr/>
          <p:nvPr/>
        </p:nvSpPr>
        <p:spPr>
          <a:xfrm>
            <a:off x="1012559" y="3191688"/>
            <a:ext cx="1835326" cy="1208862"/>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Order-to-cash</a:t>
            </a: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endParaRPr lang="en-GB" sz="1000" b="1" dirty="0">
              <a:solidFill>
                <a:prstClr val="white"/>
              </a:solidFill>
              <a:latin typeface="Verdana"/>
              <a:ea typeface="ＭＳ Ｐゴシック" charset="0"/>
              <a:cs typeface="Verdana"/>
            </a:endParaRP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Accuracy in processes</a:t>
            </a:r>
            <a:endPar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endParaRPr>
          </a:p>
        </p:txBody>
      </p:sp>
      <p:cxnSp>
        <p:nvCxnSpPr>
          <p:cNvPr id="6" name="Straight Connector 5"/>
          <p:cNvCxnSpPr/>
          <p:nvPr/>
        </p:nvCxnSpPr>
        <p:spPr>
          <a:xfrm>
            <a:off x="1119047" y="3562350"/>
            <a:ext cx="1541674"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3653114" y="3191688"/>
            <a:ext cx="1835326" cy="1208862"/>
            <a:chOff x="2598279" y="3824111"/>
            <a:chExt cx="1905000" cy="2038533"/>
          </a:xfrm>
        </p:grpSpPr>
        <p:sp>
          <p:nvSpPr>
            <p:cNvPr id="8" name="Rectangle 7"/>
            <p:cNvSpPr/>
            <p:nvPr/>
          </p:nvSpPr>
          <p:spPr>
            <a:xfrm>
              <a:off x="2598279" y="3824111"/>
              <a:ext cx="1905000" cy="2038533"/>
            </a:xfrm>
            <a:prstGeom prst="rect">
              <a:avLst/>
            </a:prstGeom>
            <a:solidFill>
              <a:schemeClr val="accent5"/>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Catalogue management</a:t>
              </a:r>
            </a:p>
            <a:p>
              <a:pPr marL="0" marR="0" lvl="0" indent="-171450" algn="l" defTabSz="914310" rtl="0" eaLnBrk="1" fontAlgn="auto" latinLnBrk="0" hangingPunct="1">
                <a:lnSpc>
                  <a:spcPct val="100000"/>
                </a:lnSpc>
                <a:spcBef>
                  <a:spcPts val="0"/>
                </a:spcBef>
                <a:spcAft>
                  <a:spcPts val="450"/>
                </a:spcAft>
                <a:buClrTx/>
                <a:buSzTx/>
                <a:buFontTx/>
                <a:buNone/>
                <a:tabLst/>
                <a:defRPr/>
              </a:pPr>
              <a:endParaRPr kumimoji="0" lang="en-GB" sz="1000" b="1" i="0" u="none" strike="noStrike" kern="1200" cap="none" spc="0" normalizeH="0" baseline="0" noProof="0" dirty="0">
                <a:ln>
                  <a:noFill/>
                </a:ln>
                <a:solidFill>
                  <a:prstClr val="white"/>
                </a:solidFill>
                <a:effectLst/>
                <a:uLnTx/>
                <a:uFillTx/>
                <a:latin typeface="Verdana"/>
                <a:ea typeface="+mn-ea"/>
                <a:cs typeface="+mn-cs"/>
              </a:endParaRPr>
            </a:p>
            <a:p>
              <a:pPr marL="0" marR="0" lvl="0" indent="0" algn="l" defTabSz="342866" rtl="0" eaLnBrk="1" fontAlgn="base" latinLnBrk="0" hangingPunct="1">
                <a:lnSpc>
                  <a:spcPct val="110000"/>
                </a:lnSpc>
                <a:spcBef>
                  <a:spcPts val="45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Inventory management</a:t>
              </a:r>
              <a:endPar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endParaRPr>
            </a:p>
          </p:txBody>
        </p:sp>
        <p:cxnSp>
          <p:nvCxnSpPr>
            <p:cNvPr id="9" name="Straight Connector 8"/>
            <p:cNvCxnSpPr/>
            <p:nvPr/>
          </p:nvCxnSpPr>
          <p:spPr>
            <a:xfrm>
              <a:off x="2682028" y="4717989"/>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6293670" y="3191688"/>
            <a:ext cx="1835326" cy="1208862"/>
            <a:chOff x="4723636" y="3824111"/>
            <a:chExt cx="1905000" cy="2038533"/>
          </a:xfrm>
          <a:solidFill>
            <a:schemeClr val="accent5"/>
          </a:solidFill>
        </p:grpSpPr>
        <p:sp>
          <p:nvSpPr>
            <p:cNvPr id="11" name="Rectangle 10"/>
            <p:cNvSpPr/>
            <p:nvPr/>
          </p:nvSpPr>
          <p:spPr>
            <a:xfrm>
              <a:off x="4723636" y="3824111"/>
              <a:ext cx="1905000" cy="2038533"/>
            </a:xfrm>
            <a:prstGeom prst="rect">
              <a:avLst/>
            </a:prstGeom>
            <a:solidFill>
              <a:schemeClr val="accent6"/>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Product recalls</a:t>
              </a: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endPar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endParaRP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Regulatory compliance </a:t>
              </a:r>
              <a:b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br>
              <a:endParaRPr kumimoji="0" lang="en-GB" sz="900" b="0" i="0" u="none" strike="noStrike" kern="1200" cap="none" spc="0" normalizeH="0" baseline="0" noProof="0" dirty="0">
                <a:ln>
                  <a:noFill/>
                </a:ln>
                <a:solidFill>
                  <a:prstClr val="white"/>
                </a:solidFill>
                <a:effectLst/>
                <a:uLnTx/>
                <a:uFillTx/>
                <a:latin typeface="Verdana"/>
                <a:ea typeface="ＭＳ Ｐゴシック" charset="0"/>
                <a:cs typeface="Verdana"/>
              </a:endParaRPr>
            </a:p>
          </p:txBody>
        </p:sp>
        <p:cxnSp>
          <p:nvCxnSpPr>
            <p:cNvPr id="12" name="Straight Connector 11"/>
            <p:cNvCxnSpPr/>
            <p:nvPr/>
          </p:nvCxnSpPr>
          <p:spPr>
            <a:xfrm>
              <a:off x="4809971" y="4532836"/>
              <a:ext cx="1600200" cy="0"/>
            </a:xfrm>
            <a:prstGeom prst="line">
              <a:avLst/>
            </a:prstGeom>
            <a:grpFill/>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13" name="Rectangle 12"/>
          <p:cNvSpPr/>
          <p:nvPr/>
        </p:nvSpPr>
        <p:spPr>
          <a:xfrm>
            <a:off x="838200" y="887566"/>
            <a:ext cx="2184044" cy="2319708"/>
          </a:xfrm>
          <a:prstGeom prst="rect">
            <a:avLst/>
          </a:prstGeom>
          <a:blipFill rotWithShape="1">
            <a:blip r:embed="rId2"/>
            <a:srcRect/>
            <a:stretch>
              <a:fillRect t="4471" b="-13471"/>
            </a:stretch>
          </a:blip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endParaRPr kumimoji="0" lang="en-GB" sz="863" b="0" i="0" u="none" strike="noStrike" kern="1200" cap="none" spc="0" normalizeH="0" baseline="0" noProof="0" dirty="0">
              <a:ln>
                <a:noFill/>
              </a:ln>
              <a:solidFill>
                <a:prstClr val="white"/>
              </a:solidFill>
              <a:effectLst/>
              <a:uLnTx/>
              <a:uFillTx/>
              <a:latin typeface="Verdana"/>
              <a:ea typeface="ＭＳ Ｐゴシック" charset="0"/>
              <a:cs typeface="Verdana"/>
            </a:endParaRPr>
          </a:p>
        </p:txBody>
      </p:sp>
      <p:pic>
        <p:nvPicPr>
          <p:cNvPr id="14" name="Picture 13" descr="16-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86382" y="1256953"/>
            <a:ext cx="1968790" cy="1887943"/>
          </a:xfrm>
          <a:prstGeom prst="rect">
            <a:avLst/>
          </a:prstGeom>
        </p:spPr>
      </p:pic>
      <p:pic>
        <p:nvPicPr>
          <p:cNvPr id="15" name="Picture 14" descr="17-01.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5753" y="1299159"/>
            <a:ext cx="1950419" cy="1437152"/>
          </a:xfrm>
          <a:prstGeom prst="rect">
            <a:avLst/>
          </a:prstGeom>
        </p:spPr>
      </p:pic>
    </p:spTree>
    <p:extLst>
      <p:ext uri="{BB962C8B-B14F-4D97-AF65-F5344CB8AC3E}">
        <p14:creationId xmlns:p14="http://schemas.microsoft.com/office/powerpoint/2010/main" val="8559955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GS1 can support key business processes</a:t>
            </a:r>
            <a:br>
              <a:rPr lang="en-US" sz="2400" dirty="0"/>
            </a:br>
            <a:r>
              <a:rPr lang="en-US" sz="2400" b="1" dirty="0"/>
              <a:t>Hospital support processes</a:t>
            </a:r>
            <a:endParaRPr lang="en-GB" sz="2400" b="1" dirty="0"/>
          </a:p>
        </p:txBody>
      </p:sp>
      <p:sp>
        <p:nvSpPr>
          <p:cNvPr id="3" name="Slide Number Placeholder 2"/>
          <p:cNvSpPr>
            <a:spLocks noGrp="1"/>
          </p:cNvSpPr>
          <p:nvPr>
            <p:ph type="sldNum" sz="quarter" idx="12"/>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7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6</a:t>
            </a:fld>
            <a:endParaRPr kumimoji="0" lang="en-GB" sz="700" b="0" i="0" u="none" strike="noStrike" kern="1200" cap="none" spc="0" normalizeH="0" baseline="0" noProof="0">
              <a:ln>
                <a:noFill/>
              </a:ln>
              <a:solidFill>
                <a:srgbClr val="454545"/>
              </a:solidFill>
              <a:effectLst/>
              <a:uLnTx/>
              <a:uFillTx/>
              <a:latin typeface="Verdana"/>
              <a:ea typeface="+mn-ea"/>
              <a:cs typeface="Verdana"/>
            </a:endParaRPr>
          </a:p>
        </p:txBody>
      </p:sp>
      <p:pic>
        <p:nvPicPr>
          <p:cNvPr id="5" name="Picture 12"/>
          <p:cNvPicPr>
            <a:picLocks noChangeAspect="1" noChangeArrowheads="1"/>
          </p:cNvPicPr>
          <p:nvPr/>
        </p:nvPicPr>
        <p:blipFill>
          <a:blip r:embed="rId2" cstate="print">
            <a:extLst>
              <a:ext uri="{28A0092B-C50C-407E-A947-70E740481C1C}">
                <a14:useLocalDpi xmlns:a14="http://schemas.microsoft.com/office/drawing/2010/main"/>
              </a:ext>
            </a:extLst>
          </a:blip>
          <a:stretch>
            <a:fillRect/>
          </a:stretch>
        </p:blipFill>
        <p:spPr bwMode="auto">
          <a:xfrm>
            <a:off x="4724400" y="1025470"/>
            <a:ext cx="3650580" cy="1698680"/>
          </a:xfrm>
          <a:prstGeom prst="rect">
            <a:avLst/>
          </a:prstGeom>
          <a:ln w="101600" cmpd="sng">
            <a:noFill/>
            <a:miter lim="800000"/>
          </a:ln>
          <a:effectLst/>
          <a:extLst>
            <a:ext uri="{909E8E84-426E-40dd-AFC4-6F175D3DCCD1}">
              <a14:hiddenFill xmlns="" xmlns:a14="http://schemas.microsoft.com/office/drawing/2010/main">
                <a:solidFill>
                  <a:srgbClr val="FFFFFF"/>
                </a:solidFill>
              </a14:hiddenFill>
            </a:ext>
          </a:extLst>
        </p:spPr>
      </p:pic>
      <p:pic>
        <p:nvPicPr>
          <p:cNvPr id="6" name="Picture 5" descr="14-01.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047750"/>
            <a:ext cx="3419046" cy="1659031"/>
          </a:xfrm>
          <a:prstGeom prst="rect">
            <a:avLst/>
          </a:prstGeom>
        </p:spPr>
      </p:pic>
      <p:grpSp>
        <p:nvGrpSpPr>
          <p:cNvPr id="7" name="Group 6"/>
          <p:cNvGrpSpPr/>
          <p:nvPr/>
        </p:nvGrpSpPr>
        <p:grpSpPr>
          <a:xfrm>
            <a:off x="1371600" y="2841930"/>
            <a:ext cx="1959775" cy="1528200"/>
            <a:chOff x="1156353" y="3813251"/>
            <a:chExt cx="1904400" cy="2037600"/>
          </a:xfrm>
        </p:grpSpPr>
        <p:sp>
          <p:nvSpPr>
            <p:cNvPr id="8" name="Rectangle 7"/>
            <p:cNvSpPr/>
            <p:nvPr/>
          </p:nvSpPr>
          <p:spPr>
            <a:xfrm>
              <a:off x="1156353" y="3813251"/>
              <a:ext cx="1904400" cy="2037600"/>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Product recalls </a:t>
              </a:r>
            </a:p>
            <a:p>
              <a:pPr marL="0" marR="0" lvl="0" indent="-171450" algn="l" defTabSz="91431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 </a:t>
              </a:r>
            </a:p>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Inventory management</a:t>
              </a:r>
            </a:p>
            <a:p>
              <a:pPr marL="0" marR="0" lvl="0" indent="-171450" algn="l" defTabSz="91431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prstClr val="white"/>
                </a:solidFill>
                <a:effectLst/>
                <a:uLnTx/>
                <a:uFillTx/>
                <a:latin typeface="Verdana"/>
                <a:ea typeface="+mn-ea"/>
                <a:cs typeface="+mn-cs"/>
              </a:endParaRPr>
            </a:p>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Asset management</a:t>
              </a:r>
            </a:p>
            <a:p>
              <a:pPr marL="0" marR="0" lvl="0" indent="-171450" algn="l" defTabSz="914310" rtl="0" eaLnBrk="1" fontAlgn="auto" latinLnBrk="0" hangingPunct="1">
                <a:lnSpc>
                  <a:spcPct val="100000"/>
                </a:lnSpc>
                <a:spcBef>
                  <a:spcPts val="0"/>
                </a:spcBef>
                <a:spcAft>
                  <a:spcPts val="450"/>
                </a:spcAft>
                <a:buClrTx/>
                <a:buSzTx/>
                <a:buFontTx/>
                <a:buNone/>
                <a:tabLst/>
                <a:defRPr/>
              </a:pPr>
              <a:endParaRPr kumimoji="0" lang="en-GB" sz="1050" b="1" i="0" u="none" strike="noStrike" kern="1200" cap="none" spc="0" normalizeH="0" baseline="0" noProof="0" dirty="0">
                <a:ln>
                  <a:noFill/>
                </a:ln>
                <a:solidFill>
                  <a:prstClr val="white"/>
                </a:solidFill>
                <a:effectLst/>
                <a:uLnTx/>
                <a:uFillTx/>
                <a:latin typeface="Verdana"/>
                <a:ea typeface="+mn-ea"/>
                <a:cs typeface="+mn-cs"/>
              </a:endParaRPr>
            </a:p>
          </p:txBody>
        </p:sp>
        <p:cxnSp>
          <p:nvCxnSpPr>
            <p:cNvPr id="9" name="Straight Connector 8"/>
            <p:cNvCxnSpPr/>
            <p:nvPr/>
          </p:nvCxnSpPr>
          <p:spPr>
            <a:xfrm>
              <a:off x="1305036" y="4194540"/>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300674" y="4808506"/>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11" name="Group 10"/>
          <p:cNvGrpSpPr/>
          <p:nvPr/>
        </p:nvGrpSpPr>
        <p:grpSpPr>
          <a:xfrm>
            <a:off x="5415348" y="2841930"/>
            <a:ext cx="1959775" cy="1528900"/>
            <a:chOff x="5311766" y="3813251"/>
            <a:chExt cx="1904400" cy="2038533"/>
          </a:xfrm>
        </p:grpSpPr>
        <p:sp>
          <p:nvSpPr>
            <p:cNvPr id="12" name="Rectangle 11"/>
            <p:cNvSpPr/>
            <p:nvPr/>
          </p:nvSpPr>
          <p:spPr>
            <a:xfrm>
              <a:off x="5311766" y="3813251"/>
              <a:ext cx="1904400" cy="2038533"/>
            </a:xfrm>
            <a:prstGeom prst="rect">
              <a:avLst/>
            </a:prstGeom>
            <a:solidFill>
              <a:schemeClr val="accent6"/>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Patient-level costing</a:t>
              </a:r>
            </a:p>
            <a:p>
              <a:pPr marL="0" marR="0" lvl="0" indent="-171450" algn="l" defTabSz="91431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prstClr val="white"/>
                </a:solidFill>
                <a:effectLst/>
                <a:uLnTx/>
                <a:uFillTx/>
                <a:latin typeface="Verdana"/>
                <a:ea typeface="+mn-ea"/>
                <a:cs typeface="+mn-cs"/>
              </a:endParaRPr>
            </a:p>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Order-to-cash management</a:t>
              </a:r>
            </a:p>
            <a:p>
              <a:pPr marL="0" marR="0" lvl="0" indent="-171450" algn="l" defTabSz="914310" rtl="0" eaLnBrk="1" fontAlgn="auto" latinLnBrk="0" hangingPunct="1">
                <a:lnSpc>
                  <a:spcPct val="100000"/>
                </a:lnSpc>
                <a:spcBef>
                  <a:spcPts val="0"/>
                </a:spcBef>
                <a:spcAft>
                  <a:spcPts val="0"/>
                </a:spcAft>
                <a:buClrTx/>
                <a:buSzTx/>
                <a:buFontTx/>
                <a:buNone/>
                <a:tabLst/>
                <a:defRPr/>
              </a:pPr>
              <a:endParaRPr kumimoji="0" lang="en-GB" sz="1000" b="1" i="0" u="none" strike="noStrike" kern="1200" cap="none" spc="0" normalizeH="0" baseline="0" noProof="0" dirty="0">
                <a:ln>
                  <a:noFill/>
                </a:ln>
                <a:solidFill>
                  <a:prstClr val="white"/>
                </a:solidFill>
                <a:effectLst/>
                <a:uLnTx/>
                <a:uFillTx/>
                <a:latin typeface="Verdana"/>
                <a:ea typeface="+mn-ea"/>
                <a:cs typeface="+mn-cs"/>
              </a:endParaRPr>
            </a:p>
            <a:p>
              <a:pPr marL="0" marR="0" lvl="0" indent="-171450" algn="l" defTabSz="914310" rtl="0" eaLnBrk="1" fontAlgn="auto" latinLnBrk="0" hangingPunct="1">
                <a:lnSpc>
                  <a:spcPct val="100000"/>
                </a:lnSpc>
                <a:spcBef>
                  <a:spcPts val="0"/>
                </a:spcBef>
                <a:spcAft>
                  <a:spcPts val="450"/>
                </a:spcAft>
                <a:buClrTx/>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mn-ea"/>
                  <a:cs typeface="+mn-cs"/>
                </a:rPr>
                <a:t>Catalogue management</a:t>
              </a:r>
            </a:p>
            <a:p>
              <a:pPr marL="0" marR="0" lvl="0" indent="-171450" algn="l" defTabSz="914310" rtl="0" eaLnBrk="1" fontAlgn="auto" latinLnBrk="0" hangingPunct="1">
                <a:lnSpc>
                  <a:spcPct val="100000"/>
                </a:lnSpc>
                <a:spcBef>
                  <a:spcPts val="0"/>
                </a:spcBef>
                <a:spcAft>
                  <a:spcPts val="450"/>
                </a:spcAft>
                <a:buClrTx/>
                <a:buSzTx/>
                <a:buFontTx/>
                <a:buNone/>
                <a:tabLst/>
                <a:defRPr/>
              </a:pPr>
              <a:endParaRPr kumimoji="0" lang="en-GB" sz="1050" b="1" i="0" u="none" strike="noStrike" kern="1200" cap="none" spc="0" normalizeH="0" baseline="0" noProof="0" dirty="0">
                <a:ln>
                  <a:noFill/>
                </a:ln>
                <a:solidFill>
                  <a:prstClr val="white"/>
                </a:solidFill>
                <a:effectLst/>
                <a:uLnTx/>
                <a:uFillTx/>
                <a:latin typeface="Verdana"/>
                <a:ea typeface="+mn-ea"/>
                <a:cs typeface="+mn-cs"/>
              </a:endParaRPr>
            </a:p>
            <a:p>
              <a:pPr marL="0" marR="0" lvl="0" indent="-171450" algn="l" defTabSz="914310" rtl="0" eaLnBrk="1" fontAlgn="auto" latinLnBrk="0" hangingPunct="1">
                <a:lnSpc>
                  <a:spcPct val="100000"/>
                </a:lnSpc>
                <a:spcBef>
                  <a:spcPts val="0"/>
                </a:spcBef>
                <a:spcAft>
                  <a:spcPts val="450"/>
                </a:spcAft>
                <a:buClrTx/>
                <a:buSzTx/>
                <a:buFontTx/>
                <a:buNone/>
                <a:tabLst/>
                <a:defRPr/>
              </a:pPr>
              <a:endParaRPr kumimoji="0" lang="en-GB" sz="1050" b="1" i="0" u="none" strike="noStrike" kern="1200" cap="none" spc="0" normalizeH="0" baseline="0" noProof="0" dirty="0">
                <a:ln>
                  <a:noFill/>
                </a:ln>
                <a:solidFill>
                  <a:prstClr val="white"/>
                </a:solidFill>
                <a:effectLst/>
                <a:uLnTx/>
                <a:uFillTx/>
                <a:latin typeface="Verdana"/>
                <a:ea typeface="+mn-ea"/>
                <a:cs typeface="+mn-cs"/>
              </a:endParaRPr>
            </a:p>
            <a:p>
              <a:pPr marL="0" marR="0" lvl="0" indent="-171450" algn="l" defTabSz="914310" rtl="0" eaLnBrk="1" fontAlgn="auto" latinLnBrk="0" hangingPunct="1">
                <a:lnSpc>
                  <a:spcPct val="100000"/>
                </a:lnSpc>
                <a:spcBef>
                  <a:spcPts val="0"/>
                </a:spcBef>
                <a:spcAft>
                  <a:spcPts val="450"/>
                </a:spcAft>
                <a:buClrTx/>
                <a:buSzTx/>
                <a:buFontTx/>
                <a:buNone/>
                <a:tabLst/>
                <a:defRPr/>
              </a:pPr>
              <a:endParaRPr kumimoji="0" lang="en-GB" sz="1050" b="1" i="0" u="none" strike="noStrike" kern="1200" cap="none" spc="0" normalizeH="0" baseline="0" noProof="0" dirty="0">
                <a:ln>
                  <a:noFill/>
                </a:ln>
                <a:solidFill>
                  <a:prstClr val="white"/>
                </a:solidFill>
                <a:effectLst/>
                <a:uLnTx/>
                <a:uFillTx/>
                <a:latin typeface="Verdana"/>
                <a:ea typeface="+mn-ea"/>
                <a:cs typeface="+mn-cs"/>
              </a:endParaRPr>
            </a:p>
          </p:txBody>
        </p:sp>
        <p:cxnSp>
          <p:nvCxnSpPr>
            <p:cNvPr id="13" name="Straight Connector 12"/>
            <p:cNvCxnSpPr/>
            <p:nvPr/>
          </p:nvCxnSpPr>
          <p:spPr>
            <a:xfrm>
              <a:off x="5439041" y="4241799"/>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5439041" y="4881879"/>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2020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GS1 can support key business processes</a:t>
            </a:r>
            <a:br>
              <a:rPr lang="en-US" sz="2400" dirty="0"/>
            </a:br>
            <a:r>
              <a:rPr lang="en-US" sz="2400" b="1" dirty="0"/>
              <a:t>Hospital clinical processes</a:t>
            </a:r>
            <a:endParaRPr lang="en-GB" sz="2400" b="1" dirty="0"/>
          </a:p>
        </p:txBody>
      </p:sp>
      <p:sp>
        <p:nvSpPr>
          <p:cNvPr id="3" name="Slide Number Placeholder 2"/>
          <p:cNvSpPr>
            <a:spLocks noGrp="1"/>
          </p:cNvSpPr>
          <p:nvPr>
            <p:ph type="sldNum" sz="quarter" idx="12"/>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GB" sz="700" b="0" i="0" u="none" strike="noStrike" kern="1200" cap="none" spc="0" normalizeH="0" baseline="0" noProof="0" smtClean="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7</a:t>
            </a:fld>
            <a:endParaRPr kumimoji="0" lang="en-GB" sz="700" b="0" i="0" u="none" strike="noStrike" kern="1200" cap="none" spc="0" normalizeH="0" baseline="0" noProof="0">
              <a:ln>
                <a:noFill/>
              </a:ln>
              <a:solidFill>
                <a:srgbClr val="454545"/>
              </a:solidFill>
              <a:effectLst/>
              <a:uLnTx/>
              <a:uFillTx/>
              <a:latin typeface="Verdana"/>
              <a:ea typeface="+mn-ea"/>
              <a:cs typeface="Verdana"/>
            </a:endParaRPr>
          </a:p>
        </p:txBody>
      </p:sp>
      <p:sp>
        <p:nvSpPr>
          <p:cNvPr id="6" name="Rectangle 5"/>
          <p:cNvSpPr/>
          <p:nvPr/>
        </p:nvSpPr>
        <p:spPr>
          <a:xfrm>
            <a:off x="494971" y="2860541"/>
            <a:ext cx="1849294" cy="1528900"/>
          </a:xfrm>
          <a:prstGeom prst="rect">
            <a:avLst/>
          </a:prstGeom>
          <a:solidFill>
            <a:schemeClr val="accent2"/>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Bedside scanning—</a:t>
            </a:r>
            <a: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t>patient, caregiver, product scanning </a:t>
            </a:r>
            <a:b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br>
            <a: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t>and verification</a:t>
            </a: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Electronic Health Records (EHR)—</a:t>
            </a:r>
            <a: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t>patients’ records management</a:t>
            </a:r>
          </a:p>
        </p:txBody>
      </p:sp>
      <p:grpSp>
        <p:nvGrpSpPr>
          <p:cNvPr id="7" name="Group 6"/>
          <p:cNvGrpSpPr/>
          <p:nvPr/>
        </p:nvGrpSpPr>
        <p:grpSpPr>
          <a:xfrm>
            <a:off x="2590589" y="2868084"/>
            <a:ext cx="1849294" cy="1528900"/>
            <a:chOff x="2655824" y="3824111"/>
            <a:chExt cx="1905000" cy="2038533"/>
          </a:xfrm>
        </p:grpSpPr>
        <p:sp>
          <p:nvSpPr>
            <p:cNvPr id="8" name="Rectangle 7"/>
            <p:cNvSpPr/>
            <p:nvPr/>
          </p:nvSpPr>
          <p:spPr>
            <a:xfrm>
              <a:off x="2655824" y="3824111"/>
              <a:ext cx="1905000" cy="2038533"/>
            </a:xfrm>
            <a:prstGeom prst="rect">
              <a:avLst/>
            </a:prstGeom>
            <a:solidFill>
              <a:schemeClr val="accent5"/>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Implant registry</a:t>
              </a: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Instrument management </a:t>
              </a:r>
              <a:b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b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and tracking </a:t>
              </a:r>
              <a:b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br>
              <a: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t>(</a:t>
              </a:r>
              <a:r>
                <a:rPr kumimoji="0" lang="en-GB" sz="1000" b="0" i="0" u="none" strike="noStrike" kern="1200" cap="none" spc="0" normalizeH="0" baseline="0" noProof="0" dirty="0">
                  <a:ln>
                    <a:noFill/>
                  </a:ln>
                  <a:solidFill>
                    <a:prstClr val="white"/>
                  </a:solidFill>
                  <a:effectLst/>
                  <a:uLnTx/>
                  <a:uFillTx/>
                  <a:latin typeface="Verdana"/>
                  <a:ea typeface="+mn-ea"/>
                  <a:cs typeface="+mn-cs"/>
                </a:rPr>
                <a:t>e.g.</a:t>
              </a:r>
              <a:r>
                <a:rPr kumimoji="0" lang="en-GB" sz="1000" b="0" i="0" u="none" strike="noStrike" kern="1200" cap="none" spc="0" normalizeH="0" baseline="0" noProof="0" dirty="0">
                  <a:ln>
                    <a:noFill/>
                  </a:ln>
                  <a:solidFill>
                    <a:prstClr val="white"/>
                  </a:solidFill>
                  <a:effectLst/>
                  <a:uLnTx/>
                  <a:uFillTx/>
                  <a:latin typeface="Verdana"/>
                  <a:ea typeface="ＭＳ Ｐゴシック" charset="0"/>
                  <a:cs typeface="Verdana"/>
                </a:rPr>
                <a:t>, surgical instrument tracking, loan-set tracking, etc.)</a:t>
              </a:r>
            </a:p>
          </p:txBody>
        </p:sp>
        <p:cxnSp>
          <p:nvCxnSpPr>
            <p:cNvPr id="9" name="Straight Connector 8"/>
            <p:cNvCxnSpPr/>
            <p:nvPr/>
          </p:nvCxnSpPr>
          <p:spPr>
            <a:xfrm>
              <a:off x="2782739" y="4203696"/>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grpSp>
        <p:nvGrpSpPr>
          <p:cNvPr id="10" name="Group 9"/>
          <p:cNvGrpSpPr/>
          <p:nvPr/>
        </p:nvGrpSpPr>
        <p:grpSpPr>
          <a:xfrm>
            <a:off x="4680269" y="2868084"/>
            <a:ext cx="1849294" cy="1528900"/>
            <a:chOff x="4723635" y="3824111"/>
            <a:chExt cx="1905000" cy="2038533"/>
          </a:xfrm>
          <a:solidFill>
            <a:schemeClr val="accent5"/>
          </a:solidFill>
        </p:grpSpPr>
        <p:sp>
          <p:nvSpPr>
            <p:cNvPr id="11" name="Rectangle 10"/>
            <p:cNvSpPr/>
            <p:nvPr/>
          </p:nvSpPr>
          <p:spPr>
            <a:xfrm>
              <a:off x="4723635" y="3824111"/>
              <a:ext cx="1905000" cy="2038533"/>
            </a:xfrm>
            <a:prstGeom prst="rect">
              <a:avLst/>
            </a:prstGeom>
            <a:solidFill>
              <a:schemeClr val="accent3"/>
            </a:solidFill>
            <a:ln w="25400">
              <a:noFill/>
            </a:ln>
            <a:effectLst/>
          </p:spPr>
          <p:style>
            <a:lnRef idx="1">
              <a:schemeClr val="accent1"/>
            </a:lnRef>
            <a:fillRef idx="3">
              <a:schemeClr val="accent1"/>
            </a:fillRef>
            <a:effectRef idx="2">
              <a:schemeClr val="accent1"/>
            </a:effectRef>
            <a:fontRef idx="minor">
              <a:schemeClr val="lt1"/>
            </a:fontRef>
          </p:style>
          <p:txBody>
            <a:bodyPr vert="horz" lIns="108000" tIns="70200" rIns="108000" bIns="35100" rtlCol="0" anchor="t" anchorCtr="0"/>
            <a:lstStyle/>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Product recalls</a:t>
              </a:r>
            </a:p>
            <a:p>
              <a:pPr marL="0" marR="0" lvl="0" indent="0" algn="l" defTabSz="342866" rtl="0" eaLnBrk="1" fontAlgn="base" latinLnBrk="0" hangingPunct="1">
                <a:lnSpc>
                  <a:spcPct val="110000"/>
                </a:lnSpc>
                <a:spcBef>
                  <a:spcPts val="0"/>
                </a:spcBef>
                <a:spcAft>
                  <a:spcPts val="9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Regulatory compliance </a:t>
              </a:r>
              <a:br>
                <a:rPr kumimoji="0" lang="en-GB" sz="863" b="1" i="0" u="none" strike="noStrike" kern="1200" cap="none" spc="0" normalizeH="0" baseline="0" noProof="0" dirty="0">
                  <a:ln>
                    <a:noFill/>
                  </a:ln>
                  <a:solidFill>
                    <a:prstClr val="white"/>
                  </a:solidFill>
                  <a:effectLst/>
                  <a:uLnTx/>
                  <a:uFillTx/>
                  <a:latin typeface="Verdana"/>
                  <a:ea typeface="ＭＳ Ｐゴシック" charset="0"/>
                  <a:cs typeface="Verdana"/>
                </a:rPr>
              </a:br>
              <a:endParaRPr kumimoji="0" lang="en-GB" sz="750" b="0" i="0" u="none" strike="noStrike" kern="1200" cap="none" spc="0" normalizeH="0" baseline="0" noProof="0" dirty="0">
                <a:ln>
                  <a:noFill/>
                </a:ln>
                <a:solidFill>
                  <a:prstClr val="white"/>
                </a:solidFill>
                <a:effectLst/>
                <a:uLnTx/>
                <a:uFillTx/>
                <a:latin typeface="Verdana"/>
                <a:ea typeface="ＭＳ Ｐゴシック" charset="0"/>
                <a:cs typeface="Verdana"/>
              </a:endParaRPr>
            </a:p>
          </p:txBody>
        </p:sp>
        <p:cxnSp>
          <p:nvCxnSpPr>
            <p:cNvPr id="12" name="Straight Connector 11"/>
            <p:cNvCxnSpPr/>
            <p:nvPr/>
          </p:nvCxnSpPr>
          <p:spPr>
            <a:xfrm>
              <a:off x="4848839" y="4203696"/>
              <a:ext cx="1600200" cy="0"/>
            </a:xfrm>
            <a:prstGeom prst="line">
              <a:avLst/>
            </a:prstGeom>
            <a:grpFill/>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grpSp>
      <p:pic>
        <p:nvPicPr>
          <p:cNvPr id="13" name="Picture 12" descr="14-03.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94971" y="1249757"/>
            <a:ext cx="1849294" cy="1438569"/>
          </a:xfrm>
          <a:prstGeom prst="rect">
            <a:avLst/>
          </a:prstGeom>
        </p:spPr>
      </p:pic>
      <p:pic>
        <p:nvPicPr>
          <p:cNvPr id="14" name="Picture 13" descr="14-02.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05964" y="1257300"/>
            <a:ext cx="1953236" cy="1428750"/>
          </a:xfrm>
          <a:prstGeom prst="rect">
            <a:avLst/>
          </a:prstGeom>
        </p:spPr>
      </p:pic>
      <p:pic>
        <p:nvPicPr>
          <p:cNvPr id="15" name="Picture 14" descr="14-01.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649412" y="1251784"/>
            <a:ext cx="1963950" cy="1377116"/>
          </a:xfrm>
          <a:prstGeom prst="rect">
            <a:avLst/>
          </a:prstGeom>
        </p:spPr>
      </p:pic>
      <p:pic>
        <p:nvPicPr>
          <p:cNvPr id="16" name="Picture 15" descr="14-04.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689562" y="1290651"/>
            <a:ext cx="1997238" cy="1223949"/>
          </a:xfrm>
          <a:prstGeom prst="rect">
            <a:avLst/>
          </a:prstGeom>
        </p:spPr>
      </p:pic>
      <p:sp>
        <p:nvSpPr>
          <p:cNvPr id="18" name="Rectangle 17"/>
          <p:cNvSpPr/>
          <p:nvPr/>
        </p:nvSpPr>
        <p:spPr>
          <a:xfrm>
            <a:off x="6724164" y="2862393"/>
            <a:ext cx="1847088" cy="1527048"/>
          </a:xfrm>
          <a:prstGeom prst="rect">
            <a:avLst/>
          </a:prstGeom>
          <a:solidFill>
            <a:schemeClr val="accent6"/>
          </a:solidFill>
          <a:ln w="25400">
            <a:noFill/>
          </a:ln>
          <a:effectLst/>
        </p:spPr>
        <p:style>
          <a:lnRef idx="1">
            <a:schemeClr val="accent1"/>
          </a:lnRef>
          <a:fillRef idx="3">
            <a:schemeClr val="accent1"/>
          </a:fillRef>
          <a:effectRef idx="2">
            <a:schemeClr val="accent1"/>
          </a:effectRef>
          <a:fontRef idx="minor">
            <a:schemeClr val="lt1"/>
          </a:fontRef>
        </p:style>
        <p:txBody>
          <a:bodyPr vert="horz" lIns="144000" tIns="93600" rIns="144000" bIns="46800" rtlCol="0" anchor="t" anchorCtr="0"/>
          <a:lstStyle/>
          <a:p>
            <a:pPr marL="0" marR="0" lvl="0" indent="0" algn="l" defTabSz="457155" rtl="0" eaLnBrk="1" fontAlgn="base" latinLnBrk="0" hangingPunct="1">
              <a:lnSpc>
                <a:spcPct val="110000"/>
              </a:lnSpc>
              <a:spcBef>
                <a:spcPts val="0"/>
              </a:spcBef>
              <a:spcAft>
                <a:spcPts val="12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Preparation of patient specific  infusion solutions and dispensing of </a:t>
            </a:r>
            <a:b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b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pharmaceuticals  </a:t>
            </a:r>
          </a:p>
        </p:txBody>
      </p:sp>
      <p:cxnSp>
        <p:nvCxnSpPr>
          <p:cNvPr id="19" name="Straight Connector 18"/>
          <p:cNvCxnSpPr/>
          <p:nvPr/>
        </p:nvCxnSpPr>
        <p:spPr>
          <a:xfrm>
            <a:off x="6880118" y="4781550"/>
            <a:ext cx="1600200" cy="0"/>
          </a:xfrm>
          <a:prstGeom prst="line">
            <a:avLst/>
          </a:prstGeom>
          <a:solidFill>
            <a:schemeClr val="accent5"/>
          </a:solidFill>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6825368" y="4781550"/>
            <a:ext cx="1723968" cy="430887"/>
          </a:xfrm>
          <a:prstGeom prst="rect">
            <a:avLst/>
          </a:prstGeom>
        </p:spPr>
        <p:txBody>
          <a:bodyPr wrap="square">
            <a:spAutoFit/>
          </a:bodyPr>
          <a:lstStyle/>
          <a:p>
            <a:pPr marL="0" marR="0" lvl="0" indent="0" algn="l" defTabSz="457155" rtl="0" eaLnBrk="1" fontAlgn="base" latinLnBrk="0" hangingPunct="1">
              <a:lnSpc>
                <a:spcPct val="110000"/>
              </a:lnSpc>
              <a:spcBef>
                <a:spcPts val="0"/>
              </a:spcBef>
              <a:spcAft>
                <a:spcPts val="12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Supporting clinical pathways</a:t>
            </a:r>
          </a:p>
        </p:txBody>
      </p:sp>
      <p:cxnSp>
        <p:nvCxnSpPr>
          <p:cNvPr id="21" name="Straight Connector 20"/>
          <p:cNvCxnSpPr/>
          <p:nvPr/>
        </p:nvCxnSpPr>
        <p:spPr>
          <a:xfrm>
            <a:off x="609600" y="3638550"/>
            <a:ext cx="1600200" cy="0"/>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784562" y="3486150"/>
            <a:ext cx="1600200" cy="0"/>
          </a:xfrm>
          <a:prstGeom prst="line">
            <a:avLst/>
          </a:prstGeom>
          <a:solidFill>
            <a:schemeClr val="accent5"/>
          </a:solidFill>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4708362" y="3529340"/>
            <a:ext cx="1027845" cy="261610"/>
          </a:xfrm>
          <a:prstGeom prst="rect">
            <a:avLst/>
          </a:prstGeom>
        </p:spPr>
        <p:txBody>
          <a:bodyPr wrap="none">
            <a:spAutoFit/>
          </a:bodyPr>
          <a:lstStyle/>
          <a:p>
            <a:pPr marL="0" marR="0" lvl="0" indent="0" algn="l" defTabSz="457155" rtl="0" eaLnBrk="1" fontAlgn="base" latinLnBrk="0" hangingPunct="1">
              <a:lnSpc>
                <a:spcPct val="110000"/>
              </a:lnSpc>
              <a:spcBef>
                <a:spcPts val="0"/>
              </a:spcBef>
              <a:spcAft>
                <a:spcPts val="12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Traceability</a:t>
            </a:r>
          </a:p>
        </p:txBody>
      </p:sp>
      <p:cxnSp>
        <p:nvCxnSpPr>
          <p:cNvPr id="24" name="Straight Connector 23"/>
          <p:cNvCxnSpPr/>
          <p:nvPr/>
        </p:nvCxnSpPr>
        <p:spPr>
          <a:xfrm>
            <a:off x="6858000" y="3867150"/>
            <a:ext cx="1600200" cy="0"/>
          </a:xfrm>
          <a:prstGeom prst="line">
            <a:avLst/>
          </a:prstGeom>
          <a:solidFill>
            <a:schemeClr val="accent5"/>
          </a:solidFill>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5" name="Rectangle 24"/>
          <p:cNvSpPr/>
          <p:nvPr/>
        </p:nvSpPr>
        <p:spPr>
          <a:xfrm>
            <a:off x="6769858" y="3879794"/>
            <a:ext cx="1723968" cy="447430"/>
          </a:xfrm>
          <a:prstGeom prst="rect">
            <a:avLst/>
          </a:prstGeom>
        </p:spPr>
        <p:txBody>
          <a:bodyPr wrap="square">
            <a:spAutoFit/>
          </a:bodyPr>
          <a:lstStyle/>
          <a:p>
            <a:pPr marL="0" marR="0" lvl="0" indent="0" algn="l" defTabSz="457155" rtl="0" eaLnBrk="1" fontAlgn="base" latinLnBrk="0" hangingPunct="1">
              <a:lnSpc>
                <a:spcPct val="110000"/>
              </a:lnSpc>
              <a:spcBef>
                <a:spcPts val="0"/>
              </a:spcBef>
              <a:spcAft>
                <a:spcPts val="1200"/>
              </a:spcAft>
              <a:buClr>
                <a:srgbClr val="00B6DE"/>
              </a:buClr>
              <a:buSzTx/>
              <a:buFontTx/>
              <a:buNone/>
              <a:tabLst/>
              <a:defRPr/>
            </a:pPr>
            <a:r>
              <a:rPr kumimoji="0" lang="en-GB" sz="1000" b="1" i="0" u="none" strike="noStrike" kern="1200" cap="none" spc="0" normalizeH="0" baseline="0" noProof="0" dirty="0">
                <a:ln>
                  <a:noFill/>
                </a:ln>
                <a:solidFill>
                  <a:prstClr val="white"/>
                </a:solidFill>
                <a:effectLst/>
                <a:uLnTx/>
                <a:uFillTx/>
                <a:latin typeface="Verdana"/>
                <a:ea typeface="ＭＳ Ｐゴシック" charset="0"/>
                <a:cs typeface="Verdana"/>
              </a:rPr>
              <a:t>Supporting clinical pathways</a:t>
            </a:r>
          </a:p>
        </p:txBody>
      </p:sp>
    </p:spTree>
    <p:extLst>
      <p:ext uri="{BB962C8B-B14F-4D97-AF65-F5344CB8AC3E}">
        <p14:creationId xmlns:p14="http://schemas.microsoft.com/office/powerpoint/2010/main" val="1342324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Supply Chain Reform</a:t>
            </a:r>
            <a:br>
              <a:rPr lang="en-US" dirty="0"/>
            </a:br>
            <a:br>
              <a:rPr lang="en-US" dirty="0"/>
            </a:br>
            <a:r>
              <a:rPr lang="en-US" sz="1400" dirty="0"/>
              <a:t>Taking a fresh look at the needs of Australian Healthcare </a:t>
            </a:r>
            <a:endParaRPr lang="en-GB" dirty="0"/>
          </a:p>
        </p:txBody>
      </p:sp>
      <p:sp>
        <p:nvSpPr>
          <p:cNvPr id="5" name="Text Placeholder 4"/>
          <p:cNvSpPr>
            <a:spLocks noGrp="1"/>
          </p:cNvSpPr>
          <p:nvPr>
            <p:ph type="body" sz="quarter" idx="12"/>
          </p:nvPr>
        </p:nvSpPr>
        <p:spPr/>
        <p:txBody>
          <a:bodyPr/>
          <a:lstStyle/>
          <a:p>
            <a:r>
              <a:rPr lang="en-GB" dirty="0"/>
              <a:t>Catherine Koetz, Industry Manager - Healthcare, GS1 Australia</a:t>
            </a:r>
          </a:p>
        </p:txBody>
      </p:sp>
      <p:sp>
        <p:nvSpPr>
          <p:cNvPr id="6" name="Text Placeholder 5"/>
          <p:cNvSpPr>
            <a:spLocks noGrp="1"/>
          </p:cNvSpPr>
          <p:nvPr>
            <p:ph type="body" sz="quarter" idx="14"/>
          </p:nvPr>
        </p:nvSpPr>
        <p:spPr/>
        <p:txBody>
          <a:bodyPr/>
          <a:lstStyle/>
          <a:p>
            <a:r>
              <a:rPr lang="en-GB" dirty="0"/>
              <a:t>August  2017</a:t>
            </a:r>
          </a:p>
        </p:txBody>
      </p:sp>
      <p:pic>
        <p:nvPicPr>
          <p:cNvPr id="9" name="Picture Placeholder 5"/>
          <p:cNvPicPr>
            <a:picLocks noGrp="1" noChangeAspect="1"/>
          </p:cNvPicPr>
          <p:nvPr>
            <p:ph type="pic" sz="quarter" idx="16"/>
          </p:nvPr>
        </p:nvPicPr>
        <p:blipFill rotWithShape="1">
          <a:blip r:embed="rId3">
            <a:extLst>
              <a:ext uri="{28A0092B-C50C-407E-A947-70E740481C1C}">
                <a14:useLocalDpi xmlns:a14="http://schemas.microsoft.com/office/drawing/2010/main" val="0"/>
              </a:ext>
            </a:extLst>
          </a:blip>
          <a:srcRect l="2402" r="2402"/>
          <a:stretch/>
        </p:blipFill>
        <p:spPr/>
      </p:pic>
      <p:pic>
        <p:nvPicPr>
          <p:cNvPr id="8" name="Picture Placeholder 7" descr="GS1_Icon_Healthcare_RGB_2014-12-17.png"/>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t="81" b="81"/>
          <a:stretch>
            <a:fillRect/>
          </a:stretch>
        </p:blipFill>
        <p:spPr/>
      </p:pic>
      <p:pic>
        <p:nvPicPr>
          <p:cNvPr id="4" name="Picture 3">
            <a:extLst>
              <a:ext uri="{FF2B5EF4-FFF2-40B4-BE49-F238E27FC236}">
                <a16:creationId xmlns:a16="http://schemas.microsoft.com/office/drawing/2014/main" id="{1698C93B-EF88-465B-9C7C-73C4BCAB328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0250" y="4258012"/>
            <a:ext cx="1459031" cy="513363"/>
          </a:xfrm>
          <a:prstGeom prst="rect">
            <a:avLst/>
          </a:prstGeom>
        </p:spPr>
      </p:pic>
    </p:spTree>
    <p:extLst>
      <p:ext uri="{BB962C8B-B14F-4D97-AF65-F5344CB8AC3E}">
        <p14:creationId xmlns:p14="http://schemas.microsoft.com/office/powerpoint/2010/main" val="22316634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a:xfrm>
            <a:off x="553152" y="1752357"/>
            <a:ext cx="2895600" cy="452059"/>
          </a:xfrm>
          <a:solidFill>
            <a:srgbClr val="FF8200"/>
          </a:solidFill>
          <a:ln>
            <a:solidFill>
              <a:srgbClr val="FF8200"/>
            </a:solidFill>
          </a:ln>
        </p:spPr>
        <p:txBody>
          <a:bodyPr/>
          <a:lstStyle/>
          <a:p>
            <a:r>
              <a:rPr lang="en-US" sz="1200" dirty="0"/>
              <a:t>TRANSTION TO EHEALTH</a:t>
            </a:r>
          </a:p>
        </p:txBody>
      </p:sp>
      <p:sp>
        <p:nvSpPr>
          <p:cNvPr id="3" name="Title 2"/>
          <p:cNvSpPr>
            <a:spLocks noGrp="1"/>
          </p:cNvSpPr>
          <p:nvPr>
            <p:ph type="title"/>
          </p:nvPr>
        </p:nvSpPr>
        <p:spPr/>
        <p:txBody>
          <a:bodyPr/>
          <a:lstStyle/>
          <a:p>
            <a:r>
              <a:rPr lang="en-AU" sz="2400" dirty="0"/>
              <a:t>National ‘reform’ program so far</a:t>
            </a:r>
            <a:endParaRPr lang="en-US" sz="2400" dirty="0"/>
          </a:p>
        </p:txBody>
      </p:sp>
      <p:sp>
        <p:nvSpPr>
          <p:cNvPr id="6" name="Text Placeholder 5"/>
          <p:cNvSpPr>
            <a:spLocks noGrp="1"/>
          </p:cNvSpPr>
          <p:nvPr>
            <p:ph type="body" sz="quarter" idx="18"/>
          </p:nvPr>
        </p:nvSpPr>
        <p:spPr>
          <a:xfrm>
            <a:off x="553152" y="2343513"/>
            <a:ext cx="2895600" cy="452059"/>
          </a:xfrm>
          <a:solidFill>
            <a:srgbClr val="FF8200"/>
          </a:solidFill>
          <a:ln>
            <a:solidFill>
              <a:srgbClr val="FF8200"/>
            </a:solidFill>
          </a:ln>
        </p:spPr>
        <p:txBody>
          <a:bodyPr/>
          <a:lstStyle/>
          <a:p>
            <a:r>
              <a:rPr lang="en-US" sz="1200" dirty="0"/>
              <a:t>PCEHR</a:t>
            </a:r>
          </a:p>
        </p:txBody>
      </p:sp>
      <p:sp>
        <p:nvSpPr>
          <p:cNvPr id="7" name="Text Placeholder 6"/>
          <p:cNvSpPr>
            <a:spLocks noGrp="1"/>
          </p:cNvSpPr>
          <p:nvPr>
            <p:ph type="body" sz="quarter" idx="19"/>
          </p:nvPr>
        </p:nvSpPr>
        <p:spPr>
          <a:xfrm>
            <a:off x="546100" y="2934669"/>
            <a:ext cx="2895600" cy="452059"/>
          </a:xfrm>
          <a:solidFill>
            <a:srgbClr val="FF8200"/>
          </a:solidFill>
          <a:ln>
            <a:solidFill>
              <a:srgbClr val="FF8200"/>
            </a:solidFill>
          </a:ln>
        </p:spPr>
        <p:txBody>
          <a:bodyPr/>
          <a:lstStyle/>
          <a:p>
            <a:r>
              <a:rPr lang="en-US" sz="1200" dirty="0"/>
              <a:t>CLINICAL TERMINOLOGY</a:t>
            </a:r>
          </a:p>
        </p:txBody>
      </p:sp>
      <p:sp>
        <p:nvSpPr>
          <p:cNvPr id="8" name="Slide Number Placeholder 7"/>
          <p:cNvSpPr>
            <a:spLocks noGrp="1"/>
          </p:cNvSpPr>
          <p:nvPr>
            <p:ph type="sldNum" sz="quarter" idx="20"/>
          </p:nvPr>
        </p:nvSpPr>
        <p:spPr/>
        <p:txBody>
          <a:bodyPr/>
          <a:lstStyle/>
          <a:p>
            <a:pPr marL="0" marR="0" lvl="0" indent="0" algn="r" defTabSz="914310" rtl="0" eaLnBrk="1" fontAlgn="base" latinLnBrk="0" hangingPunct="1">
              <a:lnSpc>
                <a:spcPct val="100000"/>
              </a:lnSpc>
              <a:spcBef>
                <a:spcPts val="0"/>
              </a:spcBef>
              <a:spcAft>
                <a:spcPct val="0"/>
              </a:spcAft>
              <a:buClrTx/>
              <a:buSzTx/>
              <a:buFontTx/>
              <a:buNone/>
              <a:tabLst/>
              <a:defRPr/>
            </a:pPr>
            <a:fld id="{4472AB7F-E8D0-4874-A9B8-335B68DC5F05}" type="slidenum">
              <a:rPr kumimoji="0" lang="en-US" sz="800" b="0" i="0" u="none" strike="noStrike" kern="1200" cap="none" spc="0" normalizeH="0" baseline="0" noProof="0">
                <a:ln>
                  <a:noFill/>
                </a:ln>
                <a:solidFill>
                  <a:srgbClr val="454545"/>
                </a:solidFill>
                <a:effectLst/>
                <a:uLnTx/>
                <a:uFillTx/>
                <a:latin typeface="Verdana"/>
                <a:ea typeface="+mn-ea"/>
                <a:cs typeface="Verdana"/>
              </a:rPr>
              <a:pPr marL="0" marR="0" lvl="0" indent="0" algn="r" defTabSz="914310" rtl="0" eaLnBrk="1" fontAlgn="base" latinLnBrk="0" hangingPunct="1">
                <a:lnSpc>
                  <a:spcPct val="100000"/>
                </a:lnSpc>
                <a:spcBef>
                  <a:spcPts val="0"/>
                </a:spcBef>
                <a:spcAft>
                  <a:spcPct val="0"/>
                </a:spcAft>
                <a:buClrTx/>
                <a:buSzTx/>
                <a:buFontTx/>
                <a:buNone/>
                <a:tabLst/>
                <a:defRPr/>
              </a:pPr>
              <a:t>9</a:t>
            </a:fld>
            <a:endParaRPr kumimoji="0" lang="en-US" sz="800" b="0" i="0" u="none" strike="noStrike" kern="1200" cap="none" spc="0" normalizeH="0" baseline="0" noProof="0" dirty="0">
              <a:ln>
                <a:noFill/>
              </a:ln>
              <a:solidFill>
                <a:srgbClr val="454545"/>
              </a:solidFill>
              <a:effectLst/>
              <a:uLnTx/>
              <a:uFillTx/>
              <a:latin typeface="Verdana"/>
              <a:ea typeface="+mn-ea"/>
              <a:cs typeface="Verdana"/>
            </a:endParaRPr>
          </a:p>
        </p:txBody>
      </p:sp>
      <p:sp>
        <p:nvSpPr>
          <p:cNvPr id="11" name="Text Placeholder 6">
            <a:extLst>
              <a:ext uri="{FF2B5EF4-FFF2-40B4-BE49-F238E27FC236}">
                <a16:creationId xmlns:a16="http://schemas.microsoft.com/office/drawing/2014/main" id="{15D41343-3B1F-40F9-94F7-4ABDED9B93CA}"/>
              </a:ext>
            </a:extLst>
          </p:cNvPr>
          <p:cNvSpPr txBox="1">
            <a:spLocks/>
          </p:cNvSpPr>
          <p:nvPr/>
        </p:nvSpPr>
        <p:spPr>
          <a:xfrm>
            <a:off x="553152" y="3525825"/>
            <a:ext cx="2895600" cy="452059"/>
          </a:xfrm>
          <a:prstGeom prst="rect">
            <a:avLst/>
          </a:prstGeom>
          <a:solidFill>
            <a:srgbClr val="FF8200"/>
          </a:solidFill>
          <a:ln>
            <a:solidFill>
              <a:srgbClr val="FF8200"/>
            </a:solidFill>
          </a:ln>
        </p:spPr>
        <p:txBody>
          <a:bodyPr anchor="ctr" anchorCtr="1"/>
          <a:lstStyle>
            <a:lvl1pPr marL="0" marR="0" indent="0" algn="ctr" defTabSz="457155" rtl="0" eaLnBrk="1" fontAlgn="base" latinLnBrk="0" hangingPunct="1">
              <a:lnSpc>
                <a:spcPct val="110000"/>
              </a:lnSpc>
              <a:spcBef>
                <a:spcPts val="400"/>
              </a:spcBef>
              <a:spcAft>
                <a:spcPct val="0"/>
              </a:spcAft>
              <a:buClr>
                <a:schemeClr val="accent1"/>
              </a:buClr>
              <a:buSzTx/>
              <a:buFontTx/>
              <a:buNone/>
              <a:tabLst/>
              <a:defRPr sz="1700" b="1" i="0" kern="1200" baseline="0">
                <a:solidFill>
                  <a:schemeClr val="bg1"/>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SUPPLY CHAIN PROGRAM</a:t>
            </a:r>
          </a:p>
        </p:txBody>
      </p:sp>
      <p:pic>
        <p:nvPicPr>
          <p:cNvPr id="21" name="Picture 20">
            <a:extLst>
              <a:ext uri="{FF2B5EF4-FFF2-40B4-BE49-F238E27FC236}">
                <a16:creationId xmlns:a16="http://schemas.microsoft.com/office/drawing/2014/main" id="{B75C4234-5225-435B-9650-48DD9FA2640B}"/>
              </a:ext>
            </a:extLst>
          </p:cNvPr>
          <p:cNvPicPr>
            <a:picLocks noChangeAspect="1"/>
          </p:cNvPicPr>
          <p:nvPr/>
        </p:nvPicPr>
        <p:blipFill rotWithShape="1">
          <a:blip r:embed="rId2">
            <a:extLst>
              <a:ext uri="{28A0092B-C50C-407E-A947-70E740481C1C}">
                <a14:useLocalDpi xmlns:a14="http://schemas.microsoft.com/office/drawing/2010/main" val="0"/>
              </a:ext>
            </a:extLst>
          </a:blip>
          <a:srcRect t="21310" b="18869"/>
          <a:stretch/>
        </p:blipFill>
        <p:spPr>
          <a:xfrm>
            <a:off x="1028254" y="1091821"/>
            <a:ext cx="1931292" cy="577654"/>
          </a:xfrm>
          <a:prstGeom prst="rect">
            <a:avLst/>
          </a:prstGeom>
        </p:spPr>
      </p:pic>
      <p:sp>
        <p:nvSpPr>
          <p:cNvPr id="22" name="TextBox 21">
            <a:extLst>
              <a:ext uri="{FF2B5EF4-FFF2-40B4-BE49-F238E27FC236}">
                <a16:creationId xmlns:a16="http://schemas.microsoft.com/office/drawing/2014/main" id="{6D56EB68-2417-4EEF-83F1-B99EF52E07C8}"/>
              </a:ext>
            </a:extLst>
          </p:cNvPr>
          <p:cNvSpPr txBox="1"/>
          <p:nvPr/>
        </p:nvSpPr>
        <p:spPr>
          <a:xfrm>
            <a:off x="594798" y="4015909"/>
            <a:ext cx="2927404" cy="600164"/>
          </a:xfrm>
          <a:prstGeom prst="rect">
            <a:avLst/>
          </a:prstGeom>
          <a:noFill/>
        </p:spPr>
        <p:txBody>
          <a:bodyPr wrap="none" rtlCol="0">
            <a:spAutoFit/>
          </a:bodyPr>
          <a:lstStyle/>
          <a:p>
            <a:pPr defTabSz="804863"/>
            <a:r>
              <a:rPr lang="en-AU" sz="1100" b="1" dirty="0">
                <a:solidFill>
                  <a:srgbClr val="FF8200"/>
                </a:solidFill>
              </a:rPr>
              <a:t>NPC 		Locatenet</a:t>
            </a:r>
          </a:p>
          <a:p>
            <a:pPr>
              <a:tabLst>
                <a:tab pos="1609725" algn="l"/>
              </a:tabLst>
            </a:pPr>
            <a:r>
              <a:rPr lang="en-AU" sz="1100" b="1" dirty="0">
                <a:solidFill>
                  <a:srgbClr val="FF8200"/>
                </a:solidFill>
              </a:rPr>
              <a:t>Recall Health 	eProcurement</a:t>
            </a:r>
          </a:p>
          <a:p>
            <a:pPr>
              <a:tabLst>
                <a:tab pos="1609725" algn="l"/>
              </a:tabLst>
            </a:pPr>
            <a:r>
              <a:rPr lang="en-AU" sz="1100" b="1" dirty="0">
                <a:solidFill>
                  <a:srgbClr val="FF8200"/>
                </a:solidFill>
              </a:rPr>
              <a:t>Use of standards</a:t>
            </a:r>
          </a:p>
        </p:txBody>
      </p:sp>
      <p:pic>
        <p:nvPicPr>
          <p:cNvPr id="24" name="Picture 23">
            <a:extLst>
              <a:ext uri="{FF2B5EF4-FFF2-40B4-BE49-F238E27FC236}">
                <a16:creationId xmlns:a16="http://schemas.microsoft.com/office/drawing/2014/main" id="{375E2279-B6FC-472D-9ED1-A269445D309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6162"/>
          <a:stretch/>
        </p:blipFill>
        <p:spPr>
          <a:xfrm>
            <a:off x="5775905" y="991385"/>
            <a:ext cx="1739702" cy="845179"/>
          </a:xfrm>
          <a:prstGeom prst="rect">
            <a:avLst/>
          </a:prstGeom>
        </p:spPr>
      </p:pic>
      <p:sp>
        <p:nvSpPr>
          <p:cNvPr id="25" name="Text Placeholder 1">
            <a:extLst>
              <a:ext uri="{FF2B5EF4-FFF2-40B4-BE49-F238E27FC236}">
                <a16:creationId xmlns:a16="http://schemas.microsoft.com/office/drawing/2014/main" id="{B1943B8D-4688-440B-B3D7-014F59881638}"/>
              </a:ext>
            </a:extLst>
          </p:cNvPr>
          <p:cNvSpPr txBox="1">
            <a:spLocks/>
          </p:cNvSpPr>
          <p:nvPr/>
        </p:nvSpPr>
        <p:spPr>
          <a:xfrm>
            <a:off x="5205008" y="1834245"/>
            <a:ext cx="2895600" cy="452059"/>
          </a:xfrm>
          <a:prstGeom prst="rect">
            <a:avLst/>
          </a:prstGeom>
          <a:solidFill>
            <a:srgbClr val="002C6C"/>
          </a:solidFill>
          <a:ln>
            <a:solidFill>
              <a:srgbClr val="002C6C"/>
            </a:solidFill>
          </a:ln>
        </p:spPr>
        <p:txBody>
          <a:bodyPr anchor="ctr" anchorCtr="1"/>
          <a:lstStyle>
            <a:lvl1pPr marL="0" marR="0" indent="0" algn="ctr" defTabSz="457155" rtl="0" eaLnBrk="1" fontAlgn="base" latinLnBrk="0" hangingPunct="1">
              <a:lnSpc>
                <a:spcPct val="110000"/>
              </a:lnSpc>
              <a:spcBef>
                <a:spcPts val="400"/>
              </a:spcBef>
              <a:spcAft>
                <a:spcPct val="0"/>
              </a:spcAft>
              <a:buClr>
                <a:schemeClr val="accent1"/>
              </a:buClr>
              <a:buSzTx/>
              <a:buFontTx/>
              <a:buNone/>
              <a:tabLst/>
              <a:defRPr sz="1700" b="1" i="0" kern="1200" baseline="0">
                <a:solidFill>
                  <a:schemeClr val="bg1"/>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INCREASED DIGITISATION</a:t>
            </a:r>
          </a:p>
        </p:txBody>
      </p:sp>
      <p:sp>
        <p:nvSpPr>
          <p:cNvPr id="26" name="Text Placeholder 5">
            <a:extLst>
              <a:ext uri="{FF2B5EF4-FFF2-40B4-BE49-F238E27FC236}">
                <a16:creationId xmlns:a16="http://schemas.microsoft.com/office/drawing/2014/main" id="{87D1EA1D-95DC-480D-9315-81C24AB7C63A}"/>
              </a:ext>
            </a:extLst>
          </p:cNvPr>
          <p:cNvSpPr txBox="1">
            <a:spLocks/>
          </p:cNvSpPr>
          <p:nvPr/>
        </p:nvSpPr>
        <p:spPr>
          <a:xfrm>
            <a:off x="5205008" y="2425401"/>
            <a:ext cx="2895600" cy="452059"/>
          </a:xfrm>
          <a:prstGeom prst="rect">
            <a:avLst/>
          </a:prstGeom>
          <a:solidFill>
            <a:srgbClr val="002C6C"/>
          </a:solidFill>
          <a:ln>
            <a:solidFill>
              <a:srgbClr val="002C6C"/>
            </a:solidFill>
          </a:ln>
        </p:spPr>
        <p:txBody>
          <a:bodyPr anchor="ctr" anchorCtr="1"/>
          <a:lstStyle>
            <a:lvl1pPr marL="0" marR="0" indent="0" algn="ctr" defTabSz="457155" rtl="0" eaLnBrk="1" fontAlgn="base" latinLnBrk="0" hangingPunct="1">
              <a:lnSpc>
                <a:spcPct val="110000"/>
              </a:lnSpc>
              <a:spcBef>
                <a:spcPts val="400"/>
              </a:spcBef>
              <a:spcAft>
                <a:spcPct val="0"/>
              </a:spcAft>
              <a:buClr>
                <a:schemeClr val="accent1"/>
              </a:buClr>
              <a:buSzTx/>
              <a:buFontTx/>
              <a:buNone/>
              <a:tabLst/>
              <a:defRPr sz="1700" b="1" i="0" kern="1200" baseline="0">
                <a:solidFill>
                  <a:schemeClr val="bg1"/>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MY HEALTH RECORD</a:t>
            </a:r>
          </a:p>
        </p:txBody>
      </p:sp>
      <p:sp>
        <p:nvSpPr>
          <p:cNvPr id="27" name="Text Placeholder 6">
            <a:extLst>
              <a:ext uri="{FF2B5EF4-FFF2-40B4-BE49-F238E27FC236}">
                <a16:creationId xmlns:a16="http://schemas.microsoft.com/office/drawing/2014/main" id="{485B911A-443C-4394-BC04-1CEBB24D7288}"/>
              </a:ext>
            </a:extLst>
          </p:cNvPr>
          <p:cNvSpPr txBox="1">
            <a:spLocks/>
          </p:cNvSpPr>
          <p:nvPr/>
        </p:nvSpPr>
        <p:spPr>
          <a:xfrm>
            <a:off x="5197956" y="3016557"/>
            <a:ext cx="2895600" cy="452059"/>
          </a:xfrm>
          <a:prstGeom prst="rect">
            <a:avLst/>
          </a:prstGeom>
          <a:solidFill>
            <a:srgbClr val="002C6C"/>
          </a:solidFill>
          <a:ln>
            <a:solidFill>
              <a:srgbClr val="002C6C"/>
            </a:solidFill>
          </a:ln>
        </p:spPr>
        <p:txBody>
          <a:bodyPr anchor="ctr" anchorCtr="1"/>
          <a:lstStyle>
            <a:lvl1pPr marL="0" marR="0" indent="0" algn="ctr" defTabSz="457155" rtl="0" eaLnBrk="1" fontAlgn="base" latinLnBrk="0" hangingPunct="1">
              <a:lnSpc>
                <a:spcPct val="110000"/>
              </a:lnSpc>
              <a:spcBef>
                <a:spcPts val="400"/>
              </a:spcBef>
              <a:spcAft>
                <a:spcPct val="0"/>
              </a:spcAft>
              <a:buClr>
                <a:schemeClr val="accent1"/>
              </a:buClr>
              <a:buSzTx/>
              <a:buFontTx/>
              <a:buNone/>
              <a:tabLst/>
              <a:defRPr sz="1700" b="1" i="0" kern="1200" baseline="0">
                <a:solidFill>
                  <a:schemeClr val="bg1"/>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PATIENT CENTRICITY &amp; SAFETY</a:t>
            </a:r>
          </a:p>
        </p:txBody>
      </p:sp>
      <p:sp>
        <p:nvSpPr>
          <p:cNvPr id="28" name="Text Placeholder 6">
            <a:extLst>
              <a:ext uri="{FF2B5EF4-FFF2-40B4-BE49-F238E27FC236}">
                <a16:creationId xmlns:a16="http://schemas.microsoft.com/office/drawing/2014/main" id="{42D40157-C5AA-4A31-A9B7-7B04F9896E2C}"/>
              </a:ext>
            </a:extLst>
          </p:cNvPr>
          <p:cNvSpPr txBox="1">
            <a:spLocks/>
          </p:cNvSpPr>
          <p:nvPr/>
        </p:nvSpPr>
        <p:spPr>
          <a:xfrm>
            <a:off x="5205008" y="3607713"/>
            <a:ext cx="2895600" cy="452059"/>
          </a:xfrm>
          <a:prstGeom prst="rect">
            <a:avLst/>
          </a:prstGeom>
          <a:solidFill>
            <a:srgbClr val="002C6C"/>
          </a:solidFill>
          <a:ln>
            <a:solidFill>
              <a:srgbClr val="002C6C"/>
            </a:solidFill>
          </a:ln>
        </p:spPr>
        <p:txBody>
          <a:bodyPr anchor="ctr" anchorCtr="1"/>
          <a:lstStyle>
            <a:lvl1pPr marL="0" marR="0" indent="0" algn="ctr" defTabSz="457155" rtl="0" eaLnBrk="1" fontAlgn="base" latinLnBrk="0" hangingPunct="1">
              <a:lnSpc>
                <a:spcPct val="110000"/>
              </a:lnSpc>
              <a:spcBef>
                <a:spcPts val="400"/>
              </a:spcBef>
              <a:spcAft>
                <a:spcPct val="0"/>
              </a:spcAft>
              <a:buClr>
                <a:schemeClr val="accent1"/>
              </a:buClr>
              <a:buSzTx/>
              <a:buFontTx/>
              <a:buNone/>
              <a:tabLst/>
              <a:defRPr sz="1700" b="1" i="0" kern="1200" baseline="0">
                <a:solidFill>
                  <a:schemeClr val="bg1"/>
                </a:solidFill>
                <a:latin typeface="Verdana"/>
                <a:ea typeface="ＭＳ Ｐゴシック" charset="0"/>
                <a:cs typeface="Verdana"/>
              </a:defRPr>
            </a:lvl1pPr>
            <a:lvl2pPr marL="558000" marR="0" indent="-285750" algn="l" defTabSz="457155" rtl="0" eaLnBrk="1" fontAlgn="base" latinLnBrk="0" hangingPunct="1">
              <a:lnSpc>
                <a:spcPct val="110000"/>
              </a:lnSpc>
              <a:spcBef>
                <a:spcPts val="400"/>
              </a:spcBef>
              <a:spcAft>
                <a:spcPct val="0"/>
              </a:spcAft>
              <a:buClr>
                <a:schemeClr val="accent1"/>
              </a:buClr>
              <a:buSzTx/>
              <a:buFont typeface="Lucida Grande"/>
              <a:buChar char="­"/>
              <a:tabLst/>
              <a:defRPr sz="1700" b="0" i="0" kern="1200">
                <a:solidFill>
                  <a:schemeClr val="tx2"/>
                </a:solidFill>
                <a:latin typeface="Verdana"/>
                <a:ea typeface="ＭＳ Ｐゴシック" charset="0"/>
                <a:cs typeface="Verdana"/>
              </a:defRPr>
            </a:lvl2pPr>
            <a:lvl3pPr marL="824400" indent="-285750" algn="l" defTabSz="457155" rtl="0" eaLnBrk="1" fontAlgn="base" hangingPunct="1">
              <a:lnSpc>
                <a:spcPct val="110000"/>
              </a:lnSpc>
              <a:spcBef>
                <a:spcPts val="400"/>
              </a:spcBef>
              <a:spcAft>
                <a:spcPct val="0"/>
              </a:spcAft>
              <a:buClr>
                <a:schemeClr val="accent1"/>
              </a:buClr>
              <a:buFont typeface="Arial"/>
              <a:buChar char="•"/>
              <a:defRPr sz="1700" b="0" i="0" kern="1200">
                <a:solidFill>
                  <a:schemeClr val="tx2"/>
                </a:solidFill>
                <a:latin typeface="Verdana"/>
                <a:ea typeface="ＭＳ Ｐゴシック" charset="0"/>
                <a:cs typeface="Verdana"/>
              </a:defRPr>
            </a:lvl3pPr>
            <a:lvl4pPr marL="1051200" indent="-228578" algn="l" defTabSz="457155" rtl="0" eaLnBrk="1" fontAlgn="base" hangingPunct="1">
              <a:lnSpc>
                <a:spcPct val="110000"/>
              </a:lnSpc>
              <a:spcBef>
                <a:spcPts val="400"/>
              </a:spcBef>
              <a:spcAft>
                <a:spcPct val="0"/>
              </a:spcAft>
              <a:buClr>
                <a:schemeClr val="accent1"/>
              </a:buClr>
              <a:buFont typeface="Lucida Grande"/>
              <a:buChar char="­"/>
              <a:defRPr sz="1700" b="0" i="0" kern="1200">
                <a:solidFill>
                  <a:schemeClr val="tx2"/>
                </a:solidFill>
                <a:latin typeface="Verdana"/>
                <a:ea typeface="ＭＳ Ｐゴシック" charset="0"/>
                <a:cs typeface="Verdana"/>
              </a:defRPr>
            </a:lvl4pPr>
            <a:lvl5pPr marL="1267200" indent="-228578" algn="l" defTabSz="457155" rtl="0" eaLnBrk="1" fontAlgn="base" hangingPunct="1">
              <a:lnSpc>
                <a:spcPct val="110000"/>
              </a:lnSpc>
              <a:spcBef>
                <a:spcPts val="400"/>
              </a:spcBef>
              <a:spcAft>
                <a:spcPct val="0"/>
              </a:spcAft>
              <a:buClr>
                <a:schemeClr val="accent1"/>
              </a:buClr>
              <a:buSzPct val="100000"/>
              <a:buFont typeface="Arial"/>
              <a:buChar char="•"/>
              <a:defRPr sz="1700" b="0" i="0" kern="1200">
                <a:solidFill>
                  <a:schemeClr val="tx2"/>
                </a:solidFill>
                <a:latin typeface="Verdana"/>
                <a:ea typeface="ＭＳ Ｐゴシック" charset="0"/>
                <a:cs typeface="Verdana"/>
              </a:defRPr>
            </a:lvl5pPr>
            <a:lvl6pPr marL="2514354" indent="-228578" algn="l" defTabSz="457155" rtl="0" eaLnBrk="1" latinLnBrk="0" hangingPunct="1">
              <a:spcBef>
                <a:spcPct val="20000"/>
              </a:spcBef>
              <a:buFont typeface="Arial"/>
              <a:buChar char="•"/>
              <a:defRPr sz="2000" kern="1200">
                <a:solidFill>
                  <a:schemeClr val="tx1"/>
                </a:solidFill>
                <a:latin typeface="+mn-lt"/>
                <a:ea typeface="+mn-ea"/>
                <a:cs typeface="+mn-cs"/>
              </a:defRPr>
            </a:lvl6pPr>
            <a:lvl7pPr marL="2971509" indent="-228578" algn="l" defTabSz="457155" rtl="0" eaLnBrk="1" latinLnBrk="0" hangingPunct="1">
              <a:spcBef>
                <a:spcPct val="20000"/>
              </a:spcBef>
              <a:buFont typeface="Arial"/>
              <a:buChar char="•"/>
              <a:defRPr sz="2000" kern="1200">
                <a:solidFill>
                  <a:schemeClr val="tx1"/>
                </a:solidFill>
                <a:latin typeface="+mn-lt"/>
                <a:ea typeface="+mn-ea"/>
                <a:cs typeface="+mn-cs"/>
              </a:defRPr>
            </a:lvl7pPr>
            <a:lvl8pPr marL="3428665" indent="-228578" algn="l" defTabSz="457155" rtl="0" eaLnBrk="1" latinLnBrk="0" hangingPunct="1">
              <a:spcBef>
                <a:spcPct val="20000"/>
              </a:spcBef>
              <a:buFont typeface="Arial"/>
              <a:buChar char="•"/>
              <a:defRPr sz="2000" kern="1200">
                <a:solidFill>
                  <a:schemeClr val="tx1"/>
                </a:solidFill>
                <a:latin typeface="+mn-lt"/>
                <a:ea typeface="+mn-ea"/>
                <a:cs typeface="+mn-cs"/>
              </a:defRPr>
            </a:lvl8pPr>
            <a:lvl9pPr marL="3885821" indent="-228578" algn="l" defTabSz="457155" rtl="0" eaLnBrk="1" latinLnBrk="0" hangingPunct="1">
              <a:spcBef>
                <a:spcPct val="20000"/>
              </a:spcBef>
              <a:buFont typeface="Arial"/>
              <a:buChar char="•"/>
              <a:defRPr sz="2000" kern="1200">
                <a:solidFill>
                  <a:schemeClr val="tx1"/>
                </a:solidFill>
                <a:latin typeface="+mn-lt"/>
                <a:ea typeface="+mn-ea"/>
                <a:cs typeface="+mn-cs"/>
              </a:defRPr>
            </a:lvl9pPr>
          </a:lstStyle>
          <a:p>
            <a:r>
              <a:rPr lang="en-US" sz="1200" dirty="0"/>
              <a:t>INTEROPERABILITY</a:t>
            </a:r>
          </a:p>
        </p:txBody>
      </p:sp>
      <p:sp>
        <p:nvSpPr>
          <p:cNvPr id="29" name="TextBox 28">
            <a:extLst>
              <a:ext uri="{FF2B5EF4-FFF2-40B4-BE49-F238E27FC236}">
                <a16:creationId xmlns:a16="http://schemas.microsoft.com/office/drawing/2014/main" id="{3BC67608-17DE-45D2-9017-A11FBF24370A}"/>
              </a:ext>
            </a:extLst>
          </p:cNvPr>
          <p:cNvSpPr txBox="1"/>
          <p:nvPr/>
        </p:nvSpPr>
        <p:spPr>
          <a:xfrm>
            <a:off x="5246654" y="4097797"/>
            <a:ext cx="3602268" cy="430887"/>
          </a:xfrm>
          <a:prstGeom prst="rect">
            <a:avLst/>
          </a:prstGeom>
          <a:noFill/>
        </p:spPr>
        <p:txBody>
          <a:bodyPr wrap="none" rtlCol="0">
            <a:spAutoFit/>
          </a:bodyPr>
          <a:lstStyle/>
          <a:p>
            <a:pPr defTabSz="804863"/>
            <a:r>
              <a:rPr lang="en-AU" sz="1100" b="1" dirty="0">
                <a:solidFill>
                  <a:srgbClr val="002C6C"/>
                </a:solidFill>
              </a:rPr>
              <a:t>Increased focus of standards </a:t>
            </a:r>
          </a:p>
          <a:p>
            <a:pPr defTabSz="804863"/>
            <a:r>
              <a:rPr lang="en-AU" sz="1100" b="1" dirty="0">
                <a:solidFill>
                  <a:srgbClr val="002C6C"/>
                </a:solidFill>
              </a:rPr>
              <a:t>Continued support of foundational services</a:t>
            </a:r>
          </a:p>
        </p:txBody>
      </p:sp>
    </p:spTree>
    <p:extLst>
      <p:ext uri="{BB962C8B-B14F-4D97-AF65-F5344CB8AC3E}">
        <p14:creationId xmlns:p14="http://schemas.microsoft.com/office/powerpoint/2010/main" val="1617932715"/>
      </p:ext>
    </p:extLst>
  </p:cSld>
  <p:clrMapOvr>
    <a:masterClrMapping/>
  </p:clrMapOvr>
</p:sld>
</file>

<file path=ppt/theme/theme1.xml><?xml version="1.0" encoding="utf-8"?>
<a:theme xmlns:a="http://schemas.openxmlformats.org/drawingml/2006/main" name="gs1au-healthcare-big-screen-16-9-2016-v1">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ln w="12700">
          <a:tailEnd type="none"/>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6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7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Industry Content">
  <a:themeElements>
    <a:clrScheme name="GS1 Global Palette">
      <a:dk1>
        <a:srgbClr val="454545"/>
      </a:dk1>
      <a:lt1>
        <a:sysClr val="window" lastClr="FFFFFF"/>
      </a:lt1>
      <a:dk2>
        <a:srgbClr val="002C6C"/>
      </a:dk2>
      <a:lt2>
        <a:srgbClr val="888B8D"/>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25400">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1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3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4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5_Industry Divider">
  <a:themeElements>
    <a:clrScheme name="GS1 Global Palette">
      <a:dk1>
        <a:srgbClr val="454545"/>
      </a:dk1>
      <a:lt1>
        <a:sysClr val="window" lastClr="FFFFFF"/>
      </a:lt1>
      <a:dk2>
        <a:srgbClr val="002C6C"/>
      </a:dk2>
      <a:lt2>
        <a:srgbClr val="B1B3B3"/>
      </a:lt2>
      <a:accent1>
        <a:srgbClr val="F26334"/>
      </a:accent1>
      <a:accent2>
        <a:srgbClr val="00B6DE"/>
      </a:accent2>
      <a:accent3>
        <a:srgbClr val="7AC143"/>
      </a:accent3>
      <a:accent4>
        <a:srgbClr val="F05587"/>
      </a:accent4>
      <a:accent5>
        <a:srgbClr val="FBB034"/>
      </a:accent5>
      <a:accent6>
        <a:srgbClr val="BF83B9"/>
      </a:accent6>
      <a:hlink>
        <a:srgbClr val="008DBD"/>
      </a:hlink>
      <a:folHlink>
        <a:srgbClr val="008DBD"/>
      </a:folHlink>
    </a:clrScheme>
    <a:fontScheme name="GS1 Verdana">
      <a:majorFont>
        <a:latin typeface="Verdana"/>
        <a:ea typeface=""/>
        <a:cs typeface=""/>
        <a:font script="Jpan" typeface="ＭＳ Ｐゴシック"/>
        <a:font script="Hang" typeface="돋움"/>
        <a:font script="Hans" typeface="黑体"/>
        <a:font script="Hant" typeface="微軟正黑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ajorFont>
      <a:minorFont>
        <a:latin typeface="Verdana"/>
        <a:ea typeface=""/>
        <a:cs typeface=""/>
        <a:font script="Jpan" typeface="ＭＳ Ｐ明朝"/>
        <a:font script="Hang" typeface="바탕"/>
        <a:font script="Hans" typeface="宋体"/>
        <a:font script="Hant" typeface="新細明體"/>
        <a:font script="Arab" typeface="Verdana"/>
        <a:font script="Hebr" typeface="Verdana"/>
        <a:font script="Thai" typeface="Verdana"/>
        <a:font script="Ethi" typeface="Verdana"/>
        <a:font script="Beng" typeface="Verdana"/>
        <a:font script="Gujr" typeface="Verdana"/>
        <a:font script="Khmr" typeface="Verdana"/>
        <a:font script="Knda" typeface="Verdana"/>
        <a:font script="Guru" typeface="Verdana"/>
        <a:font script="Cans" typeface="Verdana"/>
        <a:font script="Cher" typeface="Verdana"/>
        <a:font script="Yiii" typeface="Verdana"/>
        <a:font script="Tibt" typeface="Verdana"/>
        <a:font script="Thaa" typeface="Verdana"/>
        <a:font script="Deva" typeface="Verdana"/>
        <a:font script="Telu" typeface="Verdana"/>
        <a:font script="Taml" typeface="Verdana"/>
        <a:font script="Syrc" typeface="Verdana"/>
        <a:font script="Orya" typeface="Verdana"/>
        <a:font script="Mlym" typeface="Verdana"/>
        <a:font script="Laoo" typeface="Verdana"/>
        <a:font script="Sinh" typeface="Verdana"/>
        <a:font script="Mong" typeface="Verdana"/>
        <a:font script="Viet" typeface="Verdana"/>
        <a:font script="Uigh" typeface="Verdana"/>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26334"/>
        </a:solidFill>
        <a:ln w="25400" cap="flat" cmpd="sng" algn="ctr">
          <a:no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a:ln>
              <a:noFill/>
            </a:ln>
            <a:solidFill>
              <a:sysClr val="window" lastClr="FFFFFF"/>
            </a:solidFill>
            <a:effectLst/>
            <a:uLnTx/>
            <a:uFillTx/>
            <a:latin typeface="Verdana"/>
            <a:ea typeface="+mn-ea"/>
            <a:cs typeface="+mn-cs"/>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custClrLst>
    <a:custClr name="GS1 Blue">
      <a:srgbClr val="002C6C"/>
    </a:custClr>
    <a:custClr name="GS1 Orange">
      <a:srgbClr val="F26334"/>
    </a:custClr>
    <a:custClr name="GS1 Dark Gray">
      <a:srgbClr val="454545"/>
    </a:custClr>
    <a:custClr name="GS1 Dark Medium Gray">
      <a:srgbClr val="888B8D"/>
    </a:custClr>
    <a:custClr name="GS1 Light Medium Gray">
      <a:srgbClr val="B1B3B3"/>
    </a:custClr>
    <a:custClr name="GS1 Light Gray">
      <a:srgbClr val="F4F4F4"/>
    </a:custClr>
    <a:custClr name="GS1 Raspberry">
      <a:srgbClr val="F05587"/>
    </a:custClr>
    <a:custClr name="GS1 Purple">
      <a:srgbClr val="BF83B9"/>
    </a:custClr>
    <a:custClr name="GS1 Lavender">
      <a:srgbClr val="AF96D4"/>
    </a:custClr>
    <a:custClr name="GS1 Slate">
      <a:srgbClr val="89AADB"/>
    </a:custClr>
    <a:custClr name="GS1 Sky">
      <a:srgbClr val="00B6DE"/>
    </a:custClr>
    <a:custClr name="GS1 Link">
      <a:srgbClr val="008DBD"/>
    </a:custClr>
    <a:custClr name="GS1 Mist">
      <a:srgbClr val="8DB9CA"/>
    </a:custClr>
    <a:custClr name="GS1 Teal">
      <a:srgbClr val="22BCB9"/>
    </a:custClr>
    <a:custClr name="GS1 Mint">
      <a:srgbClr val="71B790"/>
    </a:custClr>
    <a:custClr name="GS1 Grass">
      <a:srgbClr val="7AC143"/>
    </a:custClr>
    <a:custClr name="GS1 Forest">
      <a:srgbClr val="00B74F"/>
    </a:custClr>
    <a:custClr name="GS1 Olive">
      <a:srgbClr val="9DBB68"/>
    </a:custClr>
    <a:custClr name="GS1 Lime">
      <a:srgbClr val="C1D82F"/>
    </a:custClr>
    <a:custClr name="GS1 Gold">
      <a:srgbClr val="C4B000"/>
    </a:custClr>
    <a:custClr name="GS1 Peach">
      <a:srgbClr val="FBB034"/>
    </a:custClr>
    <a:custClr name="GS1 Tangerine">
      <a:srgbClr val="FF8200"/>
    </a:custClr>
    <a:custClr name="GS1 Honey">
      <a:srgbClr val="B78B20"/>
    </a:custClr>
    <a:custClr name="GS1 Terracotta">
      <a:srgbClr val="D3875F"/>
    </a:custClr>
  </a:custClrLst>
</a:theme>
</file>

<file path=docProps/app.xml><?xml version="1.0" encoding="utf-8"?>
<Properties xmlns="http://schemas.openxmlformats.org/officeDocument/2006/extended-properties" xmlns:vt="http://schemas.openxmlformats.org/officeDocument/2006/docPropsVTypes">
  <Template>gs1au-healthcare-big-screen-16-9-2016-v1</Template>
  <TotalTime>908</TotalTime>
  <Words>873</Words>
  <Application>Microsoft Office PowerPoint</Application>
  <PresentationFormat>On-screen Show (16:9)</PresentationFormat>
  <Paragraphs>147</Paragraphs>
  <Slides>20</Slides>
  <Notes>10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20</vt:i4>
      </vt:variant>
    </vt:vector>
  </HeadingPairs>
  <TitlesOfParts>
    <vt:vector size="36" baseType="lpstr">
      <vt:lpstr>MS PGothic</vt:lpstr>
      <vt:lpstr>Arial</vt:lpstr>
      <vt:lpstr>Calibri</vt:lpstr>
      <vt:lpstr>Lucida Grande</vt:lpstr>
      <vt:lpstr>Verdana</vt:lpstr>
      <vt:lpstr>gs1au-healthcare-big-screen-16-9-2016-v1</vt:lpstr>
      <vt:lpstr>Industry Divider</vt:lpstr>
      <vt:lpstr>Industry Content</vt:lpstr>
      <vt:lpstr>1_Industry Content</vt:lpstr>
      <vt:lpstr>1_Industry Divider</vt:lpstr>
      <vt:lpstr>2_Industry Divider</vt:lpstr>
      <vt:lpstr>3_Industry Divider</vt:lpstr>
      <vt:lpstr>4_Industry Divider</vt:lpstr>
      <vt:lpstr>5_Industry Divider</vt:lpstr>
      <vt:lpstr>6_Industry Divider</vt:lpstr>
      <vt:lpstr>7_Industry Divider</vt:lpstr>
      <vt:lpstr>Supply Chain Reform  Taking a fresh look at the needs of Australian Healthcare </vt:lpstr>
      <vt:lpstr>PowerPoint Presentation</vt:lpstr>
      <vt:lpstr>GS1 purpose</vt:lpstr>
      <vt:lpstr>Healthcare ‘Value Chain’</vt:lpstr>
      <vt:lpstr>GS1 can support key business processes Supply chain processes</vt:lpstr>
      <vt:lpstr>GS1 can support key business processes Hospital support processes</vt:lpstr>
      <vt:lpstr>GS1 can support key business processes Hospital clinical processes</vt:lpstr>
      <vt:lpstr>Supply Chain Reform  Taking a fresh look at the needs of Australian Healthcare </vt:lpstr>
      <vt:lpstr>National ‘reform’ program so far</vt:lpstr>
      <vt:lpstr>PowerPoint Presentation</vt:lpstr>
      <vt:lpstr>Creating a visible healthcare system</vt:lpstr>
      <vt:lpstr>Patient safety remains one of the greatest challenges in healthcare today… </vt:lpstr>
      <vt:lpstr>PowerPoint Presentation</vt:lpstr>
      <vt:lpstr>Imagine a world where…  the patient rights were reality, all the time!</vt:lpstr>
      <vt:lpstr>PowerPoint Presentation</vt:lpstr>
      <vt:lpstr>Transforming for interoperability</vt:lpstr>
      <vt:lpstr>What are we doing or could we do to take the next step to transform what we do in healthcare supply chain? </vt:lpstr>
      <vt:lpstr>Recent UK site visits – Highlights</vt:lpstr>
      <vt:lpstr>Core takeaways – for us to consider</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GS1 Global Brand PPT Template</dc:subject>
  <dc:creator>Cath Koetz</dc:creator>
  <cp:lastModifiedBy>Catherine Koetz</cp:lastModifiedBy>
  <cp:revision>50</cp:revision>
  <cp:lastPrinted>2017-03-01T05:59:37Z</cp:lastPrinted>
  <dcterms:created xsi:type="dcterms:W3CDTF">2017-03-01T03:13:45Z</dcterms:created>
  <dcterms:modified xsi:type="dcterms:W3CDTF">2017-08-16T10:31:03Z</dcterms:modified>
</cp:coreProperties>
</file>