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91" r:id="rId3"/>
    <p:sldId id="293" r:id="rId4"/>
    <p:sldId id="257" r:id="rId5"/>
    <p:sldId id="285" r:id="rId6"/>
    <p:sldId id="286" r:id="rId7"/>
    <p:sldId id="287" r:id="rId8"/>
    <p:sldId id="289" r:id="rId9"/>
    <p:sldId id="29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5">
          <p15:clr>
            <a:srgbClr val="A4A3A4"/>
          </p15:clr>
        </p15:guide>
        <p15:guide id="2" pos="29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AA6"/>
    <a:srgbClr val="FF9900"/>
    <a:srgbClr val="565A5C"/>
    <a:srgbClr val="8A8F81"/>
    <a:srgbClr val="D0652A"/>
    <a:srgbClr val="008E98"/>
    <a:srgbClr val="383B3E"/>
    <a:srgbClr val="7A7F81"/>
    <a:srgbClr val="B7BEBF"/>
    <a:srgbClr val="D849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07" autoAdjust="0"/>
    <p:restoredTop sz="77267" autoAdjust="0"/>
  </p:normalViewPr>
  <p:slideViewPr>
    <p:cSldViewPr snapToGrid="0" snapToObjects="1">
      <p:cViewPr varScale="1">
        <p:scale>
          <a:sx n="79" d="100"/>
          <a:sy n="79" d="100"/>
        </p:scale>
        <p:origin x="2418" y="48"/>
      </p:cViewPr>
      <p:guideLst>
        <p:guide orient="horz" pos="905"/>
        <p:guide pos="294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FCCB52-35F2-7249-A617-26D4B60B0F6D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FDD002-838E-144A-8644-EA1974C676F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309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DD002-838E-144A-8644-EA1974C676F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896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Was I Going</a:t>
            </a:r>
            <a:r>
              <a:rPr lang="en-US" baseline="0" dirty="0" smtClean="0"/>
              <a:t> to talk about a literal interpretation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Ie</a:t>
            </a:r>
            <a:r>
              <a:rPr lang="en-US" dirty="0" smtClean="0"/>
              <a:t> go get a chain</a:t>
            </a:r>
            <a:r>
              <a:rPr lang="en-US" baseline="0" dirty="0" smtClean="0"/>
              <a:t> </a:t>
            </a:r>
            <a:r>
              <a:rPr lang="en-US" dirty="0" smtClean="0"/>
              <a:t>getting a chain and proceed to influence people with it!! </a:t>
            </a:r>
            <a:r>
              <a:rPr lang="en-US" dirty="0" smtClean="0">
                <a:sym typeface="Wingdings" panose="05000000000000000000" pitchFamily="2" charset="2"/>
              </a:rPr>
              <a:t> 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Probably not I would think – we don’t do that sort of thing in this</a:t>
            </a:r>
            <a:r>
              <a:rPr lang="en-US" baseline="0" dirty="0" smtClean="0">
                <a:sym typeface="Wingdings" panose="05000000000000000000" pitchFamily="2" charset="2"/>
              </a:rPr>
              <a:t> country</a:t>
            </a:r>
          </a:p>
          <a:p>
            <a:endParaRPr lang="en-US" baseline="0" dirty="0" smtClean="0">
              <a:sym typeface="Wingdings" panose="05000000000000000000" pitchFamily="2" charset="2"/>
            </a:endParaRP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DD002-838E-144A-8644-EA1974C676F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233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Talk about the act</a:t>
            </a:r>
            <a:r>
              <a:rPr lang="en-US" baseline="0" dirty="0" smtClean="0"/>
              <a:t> of shifting physical </a:t>
            </a:r>
            <a:r>
              <a:rPr lang="en-US" baseline="0" dirty="0" err="1" smtClean="0"/>
              <a:t>vs</a:t>
            </a:r>
            <a:r>
              <a:rPr lang="en-US" baseline="0" dirty="0" smtClean="0"/>
              <a:t> mental – lets call it supply chain of thought – as viewed by the person on the other end</a:t>
            </a:r>
          </a:p>
          <a:p>
            <a:r>
              <a:rPr lang="en-US" dirty="0" smtClean="0"/>
              <a:t>So I concluded that to influence people you are using supply chain process by</a:t>
            </a:r>
          </a:p>
          <a:p>
            <a:r>
              <a:rPr lang="en-US" dirty="0" smtClean="0"/>
              <a:t>moving people from their way of thinking to you way of thinking  </a:t>
            </a:r>
            <a:r>
              <a:rPr lang="en-US" dirty="0" err="1" smtClean="0"/>
              <a:t>ie</a:t>
            </a:r>
            <a:r>
              <a:rPr lang="en-US" dirty="0" smtClean="0"/>
              <a:t> move box from a to b.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DD002-838E-144A-8644-EA1974C676F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440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 have the ability to push back other to influence right back at you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DD002-838E-144A-8644-EA1974C676F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2414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seat at the table thinking comes into play when I have these conversions about leadership and why procurement needs a voice.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do reflect on this and find outcomes can be achieved through influencing and not having a supreme authority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Who is the stake holder ?</a:t>
            </a:r>
            <a:endParaRPr lang="en-A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usual suspects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CEO/ MD</a:t>
            </a:r>
            <a:endParaRPr lang="en-A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Finance manager </a:t>
            </a:r>
            <a:endParaRPr lang="en-A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Nurse </a:t>
            </a:r>
            <a:endParaRPr lang="en-A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VMO / Clinician</a:t>
            </a:r>
            <a:endParaRPr lang="en-A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Patient</a:t>
            </a:r>
            <a:endParaRPr lang="en-A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DD002-838E-144A-8644-EA1974C676F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2842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influence we need to understand and appreciate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Each one is impacted by the supply chain process in a very different way and of course has their view on the outcome or how it impacts them</a:t>
            </a:r>
            <a:endParaRPr lang="en-AU" dirty="0" smtClean="0"/>
          </a:p>
          <a:p>
            <a:r>
              <a:rPr lang="en-US" b="1" dirty="0" smtClean="0"/>
              <a:t>What angle are you going to consider</a:t>
            </a:r>
            <a:endParaRPr lang="en-AU" dirty="0" smtClean="0"/>
          </a:p>
          <a:p>
            <a:r>
              <a:rPr lang="en-US" b="1" dirty="0" smtClean="0"/>
              <a:t>Financial</a:t>
            </a:r>
            <a:endParaRPr lang="en-AU" dirty="0" smtClean="0"/>
          </a:p>
          <a:p>
            <a:r>
              <a:rPr lang="en-US" b="1" dirty="0" smtClean="0"/>
              <a:t>Efficiency</a:t>
            </a:r>
            <a:endParaRPr lang="en-AU" dirty="0" smtClean="0"/>
          </a:p>
          <a:p>
            <a:r>
              <a:rPr lang="en-US" b="1" dirty="0" smtClean="0"/>
              <a:t>Green sustainability</a:t>
            </a:r>
            <a:endParaRPr lang="en-AU" dirty="0" smtClean="0"/>
          </a:p>
          <a:p>
            <a:r>
              <a:rPr lang="en-US" b="1" dirty="0" smtClean="0"/>
              <a:t>Solving a problem</a:t>
            </a:r>
          </a:p>
          <a:p>
            <a:r>
              <a:rPr lang="en-US" b="1" dirty="0" smtClean="0"/>
              <a:t>Is it a new supplier that’s coming in </a:t>
            </a:r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DD002-838E-144A-8644-EA1974C676F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2864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example </a:t>
            </a:r>
          </a:p>
          <a:p>
            <a:r>
              <a:rPr lang="en-US" dirty="0" smtClean="0"/>
              <a:t>Lets assume we want to chang</a:t>
            </a:r>
            <a:r>
              <a:rPr lang="en-US" baseline="0" dirty="0" smtClean="0"/>
              <a:t>e </a:t>
            </a:r>
            <a:r>
              <a:rPr lang="en-US" dirty="0" smtClean="0"/>
              <a:t>the </a:t>
            </a:r>
            <a:r>
              <a:rPr lang="en-US" dirty="0" smtClean="0"/>
              <a:t>way theatre setups are done and do it all in </a:t>
            </a:r>
            <a:r>
              <a:rPr lang="en-US" dirty="0" smtClean="0"/>
              <a:t>the </a:t>
            </a:r>
            <a:r>
              <a:rPr lang="en-US" dirty="0" smtClean="0"/>
              <a:t>warehouse</a:t>
            </a:r>
            <a:r>
              <a:rPr lang="en-US" dirty="0" smtClean="0"/>
              <a:t>.  </a:t>
            </a:r>
          </a:p>
          <a:p>
            <a:r>
              <a:rPr lang="en-US" dirty="0" smtClean="0"/>
              <a:t>Or how prosthesis is being managed – such as trays in</a:t>
            </a:r>
            <a:r>
              <a:rPr lang="en-US" baseline="0" dirty="0" smtClean="0"/>
              <a:t> particular revisions 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Stakeholder </a:t>
            </a:r>
            <a:r>
              <a:rPr lang="en-US" dirty="0" smtClean="0"/>
              <a:t>reactions are going to be different </a:t>
            </a:r>
            <a:r>
              <a:rPr lang="en-US" dirty="0" smtClean="0"/>
              <a:t>as they will view the matter from their own perspective not necessarily from your wonderful way of thinking</a:t>
            </a:r>
            <a:endParaRPr lang="en-US" dirty="0" smtClean="0"/>
          </a:p>
          <a:p>
            <a:r>
              <a:rPr lang="en-US" dirty="0" smtClean="0"/>
              <a:t>For Example</a:t>
            </a:r>
          </a:p>
          <a:p>
            <a:r>
              <a:rPr lang="en-US" dirty="0" smtClean="0"/>
              <a:t>Nursing </a:t>
            </a:r>
            <a:r>
              <a:rPr lang="en-US" dirty="0" smtClean="0"/>
              <a:t>staff – they will consider how it will work for them and that they have to change practice </a:t>
            </a:r>
            <a:r>
              <a:rPr lang="en-US" dirty="0" smtClean="0"/>
              <a:t>or that if a change is being made will a surgeon</a:t>
            </a:r>
            <a:r>
              <a:rPr lang="en-US" baseline="0" dirty="0" smtClean="0"/>
              <a:t> yell at them </a:t>
            </a:r>
            <a:r>
              <a:rPr lang="en-US" baseline="0" dirty="0" smtClean="0">
                <a:sym typeface="Wingdings" panose="05000000000000000000" pitchFamily="2" charset="2"/>
              </a:rPr>
              <a:t></a:t>
            </a:r>
            <a:r>
              <a:rPr lang="en-US" dirty="0" smtClean="0"/>
              <a:t>–</a:t>
            </a:r>
            <a:endParaRPr lang="en-US" dirty="0" smtClean="0"/>
          </a:p>
          <a:p>
            <a:r>
              <a:rPr lang="en-US" dirty="0" smtClean="0"/>
              <a:t>So What for them may be improved availability of products and reduced time running back ad forth to the main supply store and reduced clutter in theatre corridors.</a:t>
            </a:r>
          </a:p>
          <a:p>
            <a:r>
              <a:rPr lang="en-US" dirty="0" smtClean="0"/>
              <a:t>So For a theatre manager it may reduced labor hours and overtime </a:t>
            </a:r>
            <a:r>
              <a:rPr lang="en-US" dirty="0" smtClean="0"/>
              <a:t>management,</a:t>
            </a:r>
            <a:r>
              <a:rPr lang="en-US" baseline="0" dirty="0" smtClean="0"/>
              <a:t> reduce CSSD Costs </a:t>
            </a:r>
            <a:endParaRPr lang="en-US" dirty="0" smtClean="0"/>
          </a:p>
          <a:p>
            <a:r>
              <a:rPr lang="en-US" dirty="0" smtClean="0"/>
              <a:t>For  business manager it could be the ability to shift labor costs in the P/L, save on stock holding costs or cost shift </a:t>
            </a:r>
            <a:r>
              <a:rPr lang="en-US" dirty="0" smtClean="0"/>
              <a:t>on </a:t>
            </a:r>
            <a:r>
              <a:rPr lang="en-US" dirty="0" smtClean="0"/>
              <a:t>the balance sheet rather than the operational budget </a:t>
            </a:r>
          </a:p>
          <a:p>
            <a:r>
              <a:rPr lang="en-US" dirty="0" smtClean="0"/>
              <a:t>For the Hospital Exec – the reduced space in theatre may allow them to build a additional theater and generate more revenue</a:t>
            </a:r>
          </a:p>
          <a:p>
            <a:r>
              <a:rPr lang="en-US" dirty="0" smtClean="0"/>
              <a:t>For the supply staff it may mean increased job satisfaction as they a closer to </a:t>
            </a:r>
            <a:r>
              <a:rPr lang="en-US" dirty="0" smtClean="0"/>
              <a:t>the </a:t>
            </a:r>
            <a:r>
              <a:rPr lang="en-US" dirty="0" smtClean="0"/>
              <a:t>patient outcomes ad can be further involved with the clinical </a:t>
            </a:r>
            <a:r>
              <a:rPr lang="en-US" dirty="0" smtClean="0"/>
              <a:t>team or they may feel change is complicated</a:t>
            </a:r>
            <a:endParaRPr lang="en-US" dirty="0" smtClean="0"/>
          </a:p>
          <a:p>
            <a:r>
              <a:rPr lang="en-US" dirty="0" smtClean="0"/>
              <a:t>For the supply manager they will look at it as a just in time project and deliver </a:t>
            </a:r>
            <a:r>
              <a:rPr lang="en-US" dirty="0" smtClean="0"/>
              <a:t>improved efficacy </a:t>
            </a:r>
            <a:r>
              <a:rPr lang="en-US" dirty="0" smtClean="0"/>
              <a:t>in </a:t>
            </a:r>
            <a:r>
              <a:rPr lang="en-US" dirty="0" smtClean="0"/>
              <a:t>the d supply </a:t>
            </a:r>
            <a:r>
              <a:rPr lang="en-US" dirty="0" smtClean="0"/>
              <a:t>chain.</a:t>
            </a:r>
          </a:p>
          <a:p>
            <a:r>
              <a:rPr lang="en-US" dirty="0" err="1" smtClean="0"/>
              <a:t>Enviro</a:t>
            </a:r>
            <a:r>
              <a:rPr lang="en-US" dirty="0" smtClean="0"/>
              <a:t> may get excited about</a:t>
            </a:r>
            <a:r>
              <a:rPr lang="en-US" baseline="0" dirty="0" smtClean="0"/>
              <a:t> the sustainability options or less packaging hat </a:t>
            </a:r>
            <a:r>
              <a:rPr lang="en-US" baseline="0" dirty="0" err="1" smtClean="0"/>
              <a:t>hs</a:t>
            </a:r>
            <a:r>
              <a:rPr lang="en-US" baseline="0" dirty="0" smtClean="0"/>
              <a:t> to come out of theatre.</a:t>
            </a:r>
            <a:endParaRPr lang="en-US" dirty="0" smtClean="0"/>
          </a:p>
          <a:p>
            <a:r>
              <a:rPr lang="en-US" dirty="0" smtClean="0"/>
              <a:t>One version of the</a:t>
            </a:r>
            <a:r>
              <a:rPr lang="en-US" baseline="0" dirty="0" smtClean="0"/>
              <a:t> plan or solution </a:t>
            </a:r>
            <a:r>
              <a:rPr lang="en-US" baseline="0" dirty="0" smtClean="0"/>
              <a:t>I feel has less impact in moving </a:t>
            </a:r>
            <a:r>
              <a:rPr lang="en-US" baseline="0" dirty="0" smtClean="0"/>
              <a:t>the hearts and minds of every </a:t>
            </a:r>
            <a:r>
              <a:rPr lang="en-US" baseline="0" dirty="0" smtClean="0"/>
              <a:t>one </a:t>
            </a:r>
            <a:r>
              <a:rPr lang="en-US" baseline="0" dirty="0" smtClean="0"/>
              <a:t>of your stakeholders</a:t>
            </a:r>
          </a:p>
          <a:p>
            <a:endParaRPr lang="en-US" baseline="0" dirty="0" smtClean="0"/>
          </a:p>
          <a:p>
            <a:r>
              <a:rPr lang="en-US" baseline="0" dirty="0" smtClean="0"/>
              <a:t>Spend </a:t>
            </a:r>
            <a:r>
              <a:rPr lang="en-US" baseline="0" dirty="0" smtClean="0"/>
              <a:t>time in the grey </a:t>
            </a:r>
            <a:r>
              <a:rPr lang="en-US" baseline="0" dirty="0" smtClean="0"/>
              <a:t>and go </a:t>
            </a:r>
            <a:r>
              <a:rPr lang="en-US" baseline="0" dirty="0" smtClean="0"/>
              <a:t>over what is </a:t>
            </a:r>
            <a:r>
              <a:rPr lang="en-US" baseline="0" dirty="0" smtClean="0"/>
              <a:t>driving the individual as </a:t>
            </a:r>
            <a:r>
              <a:rPr lang="en-US" baseline="0" dirty="0" smtClean="0"/>
              <a:t>they are also cleaver </a:t>
            </a:r>
            <a:r>
              <a:rPr lang="en-US" baseline="0" dirty="0" smtClean="0"/>
              <a:t>and will </a:t>
            </a:r>
            <a:r>
              <a:rPr lang="en-US" baseline="0" dirty="0" smtClean="0"/>
              <a:t>have a different </a:t>
            </a:r>
            <a:r>
              <a:rPr lang="en-US" baseline="0" dirty="0" smtClean="0"/>
              <a:t>world view </a:t>
            </a:r>
            <a:r>
              <a:rPr lang="en-US" baseline="0" dirty="0" smtClean="0"/>
              <a:t>to you </a:t>
            </a:r>
          </a:p>
          <a:p>
            <a:r>
              <a:rPr lang="en-US" dirty="0" smtClean="0"/>
              <a:t>Look</a:t>
            </a:r>
            <a:r>
              <a:rPr lang="en-US" baseline="0" dirty="0" smtClean="0"/>
              <a:t>  </a:t>
            </a:r>
            <a:r>
              <a:rPr lang="en-US" baseline="0" dirty="0" smtClean="0"/>
              <a:t>to solve </a:t>
            </a:r>
            <a:r>
              <a:rPr lang="en-US" baseline="0" dirty="0" smtClean="0"/>
              <a:t>the problem that someone else has </a:t>
            </a:r>
            <a:r>
              <a:rPr lang="en-US" baseline="0" dirty="0" smtClean="0"/>
              <a:t>and use </a:t>
            </a:r>
            <a:r>
              <a:rPr lang="en-US" baseline="0" dirty="0" smtClean="0"/>
              <a:t>the supply chain process </a:t>
            </a:r>
          </a:p>
          <a:p>
            <a:r>
              <a:rPr lang="en-US" dirty="0" smtClean="0"/>
              <a:t>Then if your looking to inspire rather than just influence – need to go outside the box</a:t>
            </a:r>
            <a:r>
              <a:rPr lang="en-US" baseline="0" dirty="0" smtClean="0"/>
              <a:t> and use examples from other </a:t>
            </a:r>
            <a:r>
              <a:rPr lang="en-US" baseline="0" dirty="0" smtClean="0"/>
              <a:t>industries 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One </a:t>
            </a:r>
            <a:r>
              <a:rPr lang="en-US" baseline="0" dirty="0" smtClean="0"/>
              <a:t>that excites me is this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DD002-838E-144A-8644-EA1974C676F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487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Finish </a:t>
            </a:r>
          </a:p>
          <a:p>
            <a:endParaRPr lang="en-US" dirty="0" smtClean="0"/>
          </a:p>
          <a:p>
            <a:r>
              <a:rPr lang="en-US" dirty="0" smtClean="0"/>
              <a:t>Have a mantra </a:t>
            </a:r>
            <a:endParaRPr lang="en-US" baseline="0" dirty="0" smtClean="0"/>
          </a:p>
          <a:p>
            <a:endParaRPr lang="en-US" dirty="0" smtClean="0"/>
          </a:p>
          <a:p>
            <a:r>
              <a:rPr lang="en-US" dirty="0" smtClean="0"/>
              <a:t>If</a:t>
            </a:r>
            <a:r>
              <a:rPr lang="en-US" baseline="0" dirty="0" smtClean="0"/>
              <a:t> you don’t ask you don’t get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FDD002-838E-144A-8644-EA1974C676F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549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– two line sub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20000" y="1582911"/>
            <a:ext cx="4500000" cy="1261335"/>
          </a:xfrm>
        </p:spPr>
        <p:txBody>
          <a:bodyPr/>
          <a:lstStyle>
            <a:lvl1pPr>
              <a:lnSpc>
                <a:spcPts val="3400"/>
              </a:lnSpc>
              <a:defRPr sz="3800">
                <a:solidFill>
                  <a:srgbClr val="008E98"/>
                </a:solidFill>
              </a:defRPr>
            </a:lvl1pPr>
          </a:lstStyle>
          <a:p>
            <a:r>
              <a:rPr lang="en-AU" dirty="0" smtClean="0"/>
              <a:t>2015 </a:t>
            </a:r>
            <a:r>
              <a:rPr lang="en-AU" dirty="0" err="1" smtClean="0"/>
              <a:t>Healthscope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Results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0000" y="3240000"/>
            <a:ext cx="4500000" cy="540000"/>
          </a:xfrm>
        </p:spPr>
        <p:txBody>
          <a:bodyPr/>
          <a:lstStyle>
            <a:lvl1pPr marL="0" indent="0" algn="l">
              <a:buNone/>
              <a:defRPr sz="2300" baseline="0">
                <a:solidFill>
                  <a:srgbClr val="7A7F81"/>
                </a:solidFill>
                <a:latin typeface="Times New Roman"/>
                <a:cs typeface="Times New Roman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dirty="0" smtClean="0"/>
              <a:t>30 September 2015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008" y="6480000"/>
            <a:ext cx="2133600" cy="216000"/>
          </a:xfrm>
        </p:spPr>
        <p:txBody>
          <a:bodyPr lIns="0" tIns="0" rIns="0" bIns="0" anchor="t" anchorCtr="0"/>
          <a:lstStyle>
            <a:lvl1pPr algn="l">
              <a:defRPr sz="1000">
                <a:solidFill>
                  <a:srgbClr val="7A7F81"/>
                </a:solidFill>
                <a:latin typeface="Arial"/>
                <a:cs typeface="Arial"/>
              </a:defRPr>
            </a:lvl1pPr>
          </a:lstStyle>
          <a:p>
            <a:fld id="{9166DE9A-37D5-B245-9F62-9F08CC3CDBD0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58222" y="6480000"/>
            <a:ext cx="2895600" cy="216000"/>
          </a:xfrm>
        </p:spPr>
        <p:txBody>
          <a:bodyPr lIns="0" tIns="0" rIns="0" bIns="0" anchor="t" anchorCtr="0"/>
          <a:lstStyle>
            <a:lvl1pPr algn="l">
              <a:defRPr sz="1000">
                <a:solidFill>
                  <a:srgbClr val="7A7F81"/>
                </a:solidFill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7222" y="6480000"/>
            <a:ext cx="2133600" cy="216000"/>
          </a:xfrm>
        </p:spPr>
        <p:txBody>
          <a:bodyPr lIns="0" tIns="0" rIns="0" bIns="0" anchor="t" anchorCtr="0"/>
          <a:lstStyle>
            <a:lvl1pPr algn="r">
              <a:defRPr sz="1000">
                <a:solidFill>
                  <a:srgbClr val="7A7F81"/>
                </a:solidFill>
                <a:latin typeface="Arial"/>
              </a:defRPr>
            </a:lvl1pPr>
          </a:lstStyle>
          <a:p>
            <a:fld id="{E4C41B46-6779-1740-BF12-72AB71AE093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092" y="532951"/>
            <a:ext cx="1943100" cy="495300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>
            <a:off x="720000" y="2833502"/>
            <a:ext cx="4500000" cy="0"/>
          </a:xfrm>
          <a:prstGeom prst="line">
            <a:avLst/>
          </a:prstGeom>
          <a:ln w="6350">
            <a:solidFill>
              <a:srgbClr val="008E9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7315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0. Section divi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368000"/>
            <a:ext cx="3950425" cy="1440000"/>
          </a:xfrm>
        </p:spPr>
        <p:txBody>
          <a:bodyPr anchor="b" anchorCtr="0"/>
          <a:lstStyle>
            <a:lvl1pPr algn="l">
              <a:lnSpc>
                <a:spcPts val="3600"/>
              </a:lnSpc>
              <a:defRPr sz="3600" b="0" i="0" u="none" cap="none">
                <a:ln w="6350">
                  <a:noFill/>
                </a:ln>
                <a:solidFill>
                  <a:srgbClr val="009AA6"/>
                </a:solidFill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3240000"/>
            <a:ext cx="3950425" cy="1500187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20000" y="2880000"/>
            <a:ext cx="3960000" cy="0"/>
          </a:xfrm>
          <a:prstGeom prst="line">
            <a:avLst/>
          </a:prstGeom>
          <a:ln w="6350">
            <a:solidFill>
              <a:srgbClr val="009A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092" y="532951"/>
            <a:ext cx="1943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006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1. Section divi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368000"/>
            <a:ext cx="3950425" cy="1440000"/>
          </a:xfrm>
        </p:spPr>
        <p:txBody>
          <a:bodyPr anchor="b" anchorCtr="0"/>
          <a:lstStyle>
            <a:lvl1pPr algn="l">
              <a:lnSpc>
                <a:spcPts val="3600"/>
              </a:lnSpc>
              <a:defRPr sz="3600" b="0" i="0" u="none" cap="none">
                <a:ln w="6350">
                  <a:noFill/>
                </a:ln>
                <a:solidFill>
                  <a:srgbClr val="009AA6"/>
                </a:solidFill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3240000"/>
            <a:ext cx="3950425" cy="1500187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20000" y="2880000"/>
            <a:ext cx="3960000" cy="0"/>
          </a:xfrm>
          <a:prstGeom prst="line">
            <a:avLst/>
          </a:prstGeom>
          <a:ln w="6350">
            <a:solidFill>
              <a:srgbClr val="009A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092" y="532951"/>
            <a:ext cx="1943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006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2. Section divi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368000"/>
            <a:ext cx="3950425" cy="1440000"/>
          </a:xfrm>
        </p:spPr>
        <p:txBody>
          <a:bodyPr anchor="b" anchorCtr="0"/>
          <a:lstStyle>
            <a:lvl1pPr algn="l">
              <a:lnSpc>
                <a:spcPts val="3600"/>
              </a:lnSpc>
              <a:defRPr sz="3600" b="0" i="0" u="none" cap="none">
                <a:ln w="6350">
                  <a:noFill/>
                </a:ln>
                <a:solidFill>
                  <a:srgbClr val="009AA6"/>
                </a:solidFill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3240000"/>
            <a:ext cx="3950425" cy="1500187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20000" y="2880000"/>
            <a:ext cx="3960000" cy="0"/>
          </a:xfrm>
          <a:prstGeom prst="line">
            <a:avLst/>
          </a:prstGeom>
          <a:ln w="6350">
            <a:solidFill>
              <a:srgbClr val="009A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092" y="532951"/>
            <a:ext cx="1943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006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3. Section divi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368000"/>
            <a:ext cx="3950425" cy="1440000"/>
          </a:xfrm>
        </p:spPr>
        <p:txBody>
          <a:bodyPr anchor="b" anchorCtr="0"/>
          <a:lstStyle>
            <a:lvl1pPr algn="l">
              <a:lnSpc>
                <a:spcPts val="3600"/>
              </a:lnSpc>
              <a:defRPr sz="3600" b="0" i="0" u="none" cap="none">
                <a:ln w="6350">
                  <a:noFill/>
                </a:ln>
                <a:solidFill>
                  <a:srgbClr val="009AA6"/>
                </a:solidFill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3240000"/>
            <a:ext cx="3950425" cy="1500187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20000" y="2880000"/>
            <a:ext cx="3960000" cy="0"/>
          </a:xfrm>
          <a:prstGeom prst="line">
            <a:avLst/>
          </a:prstGeom>
          <a:ln w="6350">
            <a:solidFill>
              <a:srgbClr val="009A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092" y="532951"/>
            <a:ext cx="1943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0068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 – content area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0000" y="1800000"/>
            <a:ext cx="8172000" cy="3960000"/>
          </a:xfrm>
        </p:spPr>
        <p:txBody>
          <a:bodyPr/>
          <a:lstStyle>
            <a:lvl1pPr marL="0" indent="0">
              <a:buNone/>
              <a:defRPr/>
            </a:lvl1pPr>
            <a:lvl2pPr marL="360000" indent="-180000">
              <a:buFont typeface="Arial"/>
              <a:buChar char="•"/>
              <a:defRPr/>
            </a:lvl2pPr>
            <a:lvl3pPr marL="540000" indent="-180000">
              <a:buFont typeface="Lucida Grande"/>
              <a:buChar char="−"/>
              <a:defRPr/>
            </a:lvl3pPr>
            <a:lvl4pPr marL="720000" indent="-180000">
              <a:buFont typeface="Arial"/>
              <a:buChar char="•"/>
              <a:defRPr/>
            </a:lvl4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20000" y="1440000"/>
            <a:ext cx="8172000" cy="360000"/>
          </a:xfrm>
        </p:spPr>
        <p:txBody>
          <a:bodyPr/>
          <a:lstStyle>
            <a:lvl1pPr>
              <a:defRPr sz="1500" b="1">
                <a:solidFill>
                  <a:srgbClr val="565A5C"/>
                </a:solidFill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0670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– content area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1440000"/>
            <a:ext cx="3960000" cy="4500000"/>
          </a:xfrm>
        </p:spPr>
        <p:txBody>
          <a:bodyPr/>
          <a:lstStyle>
            <a:lvl1pPr marL="0" indent="0">
              <a:buSzPct val="100000"/>
              <a:buFont typeface="Arial"/>
              <a:buNone/>
              <a:defRPr sz="1400">
                <a:solidFill>
                  <a:srgbClr val="383B3E"/>
                </a:solidFill>
              </a:defRPr>
            </a:lvl1pPr>
            <a:lvl2pPr>
              <a:defRPr sz="1400">
                <a:solidFill>
                  <a:srgbClr val="383B3E"/>
                </a:solidFill>
              </a:defRPr>
            </a:lvl2pPr>
            <a:lvl3pPr>
              <a:defRPr sz="1400">
                <a:solidFill>
                  <a:srgbClr val="383B3E"/>
                </a:solidFill>
              </a:defRPr>
            </a:lvl3pPr>
            <a:lvl4pPr>
              <a:defRPr sz="1400">
                <a:solidFill>
                  <a:srgbClr val="383B3E"/>
                </a:solidFill>
              </a:defRPr>
            </a:lvl4pPr>
            <a:lvl5pPr>
              <a:defRPr sz="1400">
                <a:solidFill>
                  <a:srgbClr val="383B3E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000" y="1440000"/>
            <a:ext cx="3960000" cy="4500000"/>
          </a:xfrm>
        </p:spPr>
        <p:txBody>
          <a:bodyPr/>
          <a:lstStyle>
            <a:lvl1pPr marL="0" indent="0">
              <a:buSzPct val="100000"/>
              <a:buFont typeface="Arial"/>
              <a:buNone/>
              <a:defRPr sz="1400">
                <a:solidFill>
                  <a:srgbClr val="383B3E"/>
                </a:solidFill>
              </a:defRPr>
            </a:lvl1pPr>
            <a:lvl2pPr>
              <a:defRPr sz="1400">
                <a:solidFill>
                  <a:srgbClr val="383B3E"/>
                </a:solidFill>
              </a:defRPr>
            </a:lvl2pPr>
            <a:lvl3pPr>
              <a:defRPr sz="1400">
                <a:solidFill>
                  <a:srgbClr val="383B3E"/>
                </a:solidFill>
              </a:defRPr>
            </a:lvl3pPr>
            <a:lvl4pPr>
              <a:defRPr sz="1400">
                <a:solidFill>
                  <a:srgbClr val="383B3E"/>
                </a:solidFill>
              </a:defRPr>
            </a:lvl4pPr>
            <a:lvl5pPr>
              <a:defRPr sz="1400">
                <a:solidFill>
                  <a:srgbClr val="383B3E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7609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wo Content –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436688"/>
            <a:ext cx="3960000" cy="360000"/>
          </a:xfrm>
        </p:spPr>
        <p:txBody>
          <a:bodyPr anchor="t" anchorCtr="0"/>
          <a:lstStyle>
            <a:lvl1pPr marL="0" indent="0">
              <a:lnSpc>
                <a:spcPts val="1600"/>
              </a:lnSpc>
              <a:buNone/>
              <a:defRPr sz="1500" b="1">
                <a:solidFill>
                  <a:srgbClr val="565A5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0" y="1796688"/>
            <a:ext cx="3960000" cy="4140000"/>
          </a:xfrm>
        </p:spPr>
        <p:txBody>
          <a:bodyPr/>
          <a:lstStyle>
            <a:lvl1pPr>
              <a:defRPr sz="1400" b="0" i="0">
                <a:solidFill>
                  <a:srgbClr val="383B3E"/>
                </a:solidFill>
              </a:defRPr>
            </a:lvl1pPr>
            <a:lvl2pPr>
              <a:defRPr sz="1400" b="0" i="0">
                <a:solidFill>
                  <a:srgbClr val="383B3E"/>
                </a:solidFill>
              </a:defRPr>
            </a:lvl2pPr>
            <a:lvl3pPr>
              <a:defRPr sz="1400" b="0" i="0">
                <a:solidFill>
                  <a:srgbClr val="383B3E"/>
                </a:solidFill>
              </a:defRPr>
            </a:lvl3pPr>
            <a:lvl4pPr>
              <a:defRPr sz="1400" b="0" i="0">
                <a:solidFill>
                  <a:srgbClr val="383B3E"/>
                </a:solidFill>
              </a:defRPr>
            </a:lvl4pPr>
            <a:lvl5pPr>
              <a:defRPr sz="1400" b="0" i="0">
                <a:solidFill>
                  <a:srgbClr val="383B3E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000" y="1436688"/>
            <a:ext cx="3960000" cy="360000"/>
          </a:xfrm>
        </p:spPr>
        <p:txBody>
          <a:bodyPr anchor="t" anchorCtr="0"/>
          <a:lstStyle>
            <a:lvl1pPr marL="0" indent="0">
              <a:lnSpc>
                <a:spcPts val="1600"/>
              </a:lnSpc>
              <a:buNone/>
              <a:defRPr sz="1500" b="1" i="0">
                <a:solidFill>
                  <a:srgbClr val="565A5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000" y="1796688"/>
            <a:ext cx="3960000" cy="4140000"/>
          </a:xfrm>
        </p:spPr>
        <p:txBody>
          <a:bodyPr/>
          <a:lstStyle>
            <a:lvl1pPr>
              <a:defRPr sz="1400" b="0" i="0">
                <a:solidFill>
                  <a:srgbClr val="383B3E"/>
                </a:solidFill>
              </a:defRPr>
            </a:lvl1pPr>
            <a:lvl2pPr>
              <a:defRPr sz="1400" b="0" i="0">
                <a:solidFill>
                  <a:srgbClr val="383B3E"/>
                </a:solidFill>
              </a:defRPr>
            </a:lvl2pPr>
            <a:lvl3pPr>
              <a:defRPr sz="1400" b="0" i="0">
                <a:solidFill>
                  <a:srgbClr val="383B3E"/>
                </a:solidFill>
              </a:defRPr>
            </a:lvl3pPr>
            <a:lvl4pPr>
              <a:defRPr sz="1400" b="0" i="0">
                <a:solidFill>
                  <a:srgbClr val="383B3E"/>
                </a:solidFill>
              </a:defRPr>
            </a:lvl4pPr>
            <a:lvl5pPr>
              <a:defRPr sz="1400" b="0" i="0">
                <a:solidFill>
                  <a:srgbClr val="383B3E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504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– with 2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456191"/>
            <a:ext cx="3960000" cy="360000"/>
          </a:xfrm>
        </p:spPr>
        <p:txBody>
          <a:bodyPr anchor="t" anchorCtr="0"/>
          <a:lstStyle>
            <a:lvl1pPr marL="0" indent="0">
              <a:lnSpc>
                <a:spcPts val="1600"/>
              </a:lnSpc>
              <a:buNone/>
              <a:defRPr sz="1500" b="1">
                <a:solidFill>
                  <a:srgbClr val="565A5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0" y="2176191"/>
            <a:ext cx="3960000" cy="3600000"/>
          </a:xfrm>
        </p:spPr>
        <p:txBody>
          <a:bodyPr/>
          <a:lstStyle>
            <a:lvl1pPr>
              <a:defRPr sz="1400" b="0" i="0">
                <a:solidFill>
                  <a:srgbClr val="383B3E"/>
                </a:solidFill>
              </a:defRPr>
            </a:lvl1pPr>
            <a:lvl2pPr>
              <a:defRPr sz="1400" b="0" i="0">
                <a:solidFill>
                  <a:srgbClr val="383B3E"/>
                </a:solidFill>
              </a:defRPr>
            </a:lvl2pPr>
            <a:lvl3pPr>
              <a:defRPr sz="1400" b="0" i="0">
                <a:solidFill>
                  <a:srgbClr val="383B3E"/>
                </a:solidFill>
              </a:defRPr>
            </a:lvl3pPr>
            <a:lvl4pPr>
              <a:defRPr sz="1400" b="0" i="0">
                <a:solidFill>
                  <a:srgbClr val="383B3E"/>
                </a:solidFill>
              </a:defRPr>
            </a:lvl4pPr>
            <a:lvl5pPr>
              <a:defRPr sz="1400" b="0" i="0">
                <a:solidFill>
                  <a:srgbClr val="383B3E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000" y="1456191"/>
            <a:ext cx="3960000" cy="360000"/>
          </a:xfrm>
        </p:spPr>
        <p:txBody>
          <a:bodyPr anchor="t" anchorCtr="0"/>
          <a:lstStyle>
            <a:lvl1pPr marL="0" indent="0">
              <a:lnSpc>
                <a:spcPts val="1600"/>
              </a:lnSpc>
              <a:buNone/>
              <a:defRPr sz="1500" b="1" i="0">
                <a:solidFill>
                  <a:srgbClr val="565A5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000" y="2176191"/>
            <a:ext cx="3960000" cy="3600000"/>
          </a:xfrm>
        </p:spPr>
        <p:txBody>
          <a:bodyPr/>
          <a:lstStyle>
            <a:lvl1pPr>
              <a:defRPr sz="1400" b="0" i="0">
                <a:solidFill>
                  <a:srgbClr val="383B3E"/>
                </a:solidFill>
              </a:defRPr>
            </a:lvl1pPr>
            <a:lvl2pPr>
              <a:defRPr sz="1400" b="0" i="0">
                <a:solidFill>
                  <a:srgbClr val="383B3E"/>
                </a:solidFill>
              </a:defRPr>
            </a:lvl2pPr>
            <a:lvl3pPr>
              <a:defRPr sz="1400" b="0" i="0">
                <a:solidFill>
                  <a:srgbClr val="383B3E"/>
                </a:solidFill>
              </a:defRPr>
            </a:lvl3pPr>
            <a:lvl4pPr>
              <a:defRPr sz="1400" b="0" i="0">
                <a:solidFill>
                  <a:srgbClr val="383B3E"/>
                </a:solidFill>
              </a:defRPr>
            </a:lvl4pPr>
            <a:lvl5pPr>
              <a:defRPr sz="1400" b="0" i="0">
                <a:solidFill>
                  <a:srgbClr val="383B3E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>
          <a:xfrm>
            <a:off x="720000" y="1816191"/>
            <a:ext cx="3960000" cy="360000"/>
          </a:xfrm>
        </p:spPr>
        <p:txBody>
          <a:bodyPr/>
          <a:lstStyle>
            <a:lvl1pPr>
              <a:defRPr>
                <a:solidFill>
                  <a:srgbClr val="565A5C"/>
                </a:solidFill>
              </a:defRPr>
            </a:lvl1pPr>
            <a:lvl2pPr>
              <a:defRPr>
                <a:solidFill>
                  <a:srgbClr val="7A7F81"/>
                </a:solidFill>
              </a:defRPr>
            </a:lvl2pPr>
            <a:lvl3pPr>
              <a:defRPr>
                <a:solidFill>
                  <a:srgbClr val="7A7F81"/>
                </a:solidFill>
              </a:defRPr>
            </a:lvl3pPr>
            <a:lvl4pPr>
              <a:defRPr>
                <a:solidFill>
                  <a:srgbClr val="7A7F81"/>
                </a:solidFill>
              </a:defRPr>
            </a:lvl4pPr>
            <a:lvl5pPr>
              <a:defRPr>
                <a:solidFill>
                  <a:srgbClr val="7A7F81"/>
                </a:solidFill>
              </a:defRPr>
            </a:lvl5pPr>
          </a:lstStyle>
          <a:p>
            <a:pPr lvl="0"/>
            <a:r>
              <a:rPr lang="en-AU" dirty="0" smtClean="0"/>
              <a:t>Click to edit Master text styles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5"/>
          </p:nvPr>
        </p:nvSpPr>
        <p:spPr>
          <a:xfrm>
            <a:off x="4932363" y="1815804"/>
            <a:ext cx="3959225" cy="360362"/>
          </a:xfrm>
        </p:spPr>
        <p:txBody>
          <a:bodyPr/>
          <a:lstStyle>
            <a:lvl1pPr>
              <a:defRPr>
                <a:solidFill>
                  <a:srgbClr val="565A5C"/>
                </a:solidFill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0323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720725" y="1800387"/>
            <a:ext cx="3960000" cy="1800000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932000" y="1800000"/>
            <a:ext cx="3960000" cy="1800000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720725" y="4140000"/>
            <a:ext cx="3959225" cy="1800000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6"/>
          </p:nvPr>
        </p:nvSpPr>
        <p:spPr>
          <a:xfrm>
            <a:off x="4932363" y="4140000"/>
            <a:ext cx="3959225" cy="1800000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/>
          </p:nvPr>
        </p:nvSpPr>
        <p:spPr>
          <a:xfrm>
            <a:off x="720725" y="1440000"/>
            <a:ext cx="3959225" cy="360000"/>
          </a:xfrm>
        </p:spPr>
        <p:txBody>
          <a:bodyPr/>
          <a:lstStyle>
            <a:lvl1pPr marL="0" indent="0">
              <a:buNone/>
              <a:defRPr sz="1400" b="1">
                <a:solidFill>
                  <a:srgbClr val="565A5C"/>
                </a:solidFill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4932363" y="1440000"/>
            <a:ext cx="3959225" cy="360000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565A5C"/>
                </a:solidFill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9"/>
          </p:nvPr>
        </p:nvSpPr>
        <p:spPr>
          <a:xfrm>
            <a:off x="720725" y="3780000"/>
            <a:ext cx="3960000" cy="360000"/>
          </a:xfrm>
        </p:spPr>
        <p:txBody>
          <a:bodyPr/>
          <a:lstStyle>
            <a:lvl1pPr>
              <a:defRPr>
                <a:solidFill>
                  <a:srgbClr val="565A5C"/>
                </a:solidFill>
              </a:defRPr>
            </a:lvl1pPr>
            <a:lvl2pPr>
              <a:defRPr>
                <a:solidFill>
                  <a:srgbClr val="7A7F81"/>
                </a:solidFill>
              </a:defRPr>
            </a:lvl2pPr>
            <a:lvl3pPr>
              <a:defRPr>
                <a:solidFill>
                  <a:srgbClr val="7A7F81"/>
                </a:solidFill>
              </a:defRPr>
            </a:lvl3pPr>
            <a:lvl4pPr>
              <a:defRPr>
                <a:solidFill>
                  <a:srgbClr val="7A7F81"/>
                </a:solidFill>
              </a:defRPr>
            </a:lvl4pPr>
            <a:lvl5pPr>
              <a:defRPr>
                <a:solidFill>
                  <a:srgbClr val="7A7F81"/>
                </a:solidFill>
              </a:defRPr>
            </a:lvl5pPr>
          </a:lstStyle>
          <a:p>
            <a:pPr lvl="0"/>
            <a:r>
              <a:rPr lang="en-AU" dirty="0" smtClean="0"/>
              <a:t>Click to edit Master text styles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>
          <a:xfrm>
            <a:off x="4932363" y="3780000"/>
            <a:ext cx="3959225" cy="360363"/>
          </a:xfrm>
        </p:spPr>
        <p:txBody>
          <a:bodyPr/>
          <a:lstStyle>
            <a:lvl1pPr>
              <a:defRPr>
                <a:solidFill>
                  <a:srgbClr val="565A5C"/>
                </a:solidFill>
              </a:defRPr>
            </a:lvl1pPr>
            <a:lvl2pPr>
              <a:defRPr>
                <a:solidFill>
                  <a:srgbClr val="7A7F81"/>
                </a:solidFill>
              </a:defRPr>
            </a:lvl2pPr>
            <a:lvl3pPr>
              <a:defRPr>
                <a:solidFill>
                  <a:srgbClr val="7A7F81"/>
                </a:solidFill>
              </a:defRPr>
            </a:lvl3pPr>
            <a:lvl4pPr>
              <a:defRPr>
                <a:solidFill>
                  <a:srgbClr val="7A7F81"/>
                </a:solidFill>
              </a:defRPr>
            </a:lvl4pPr>
            <a:lvl5pPr>
              <a:defRPr>
                <a:solidFill>
                  <a:srgbClr val="7A7F81"/>
                </a:solidFill>
              </a:defRPr>
            </a:lvl5pPr>
          </a:lstStyle>
          <a:p>
            <a:pPr lvl="0"/>
            <a:r>
              <a:rPr lang="en-AU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0066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x2 –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172000" y="208834"/>
            <a:ext cx="720000" cy="144000"/>
          </a:xfrm>
        </p:spPr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20000" y="6012000"/>
            <a:ext cx="3600000" cy="144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0000" y="6203659"/>
            <a:ext cx="720000" cy="144000"/>
          </a:xfrm>
        </p:spPr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720725" y="1800000"/>
            <a:ext cx="8170863" cy="1800000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720725" y="4140000"/>
            <a:ext cx="8170863" cy="1800000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720725" y="3780000"/>
            <a:ext cx="8170863" cy="360363"/>
          </a:xfrm>
        </p:spPr>
        <p:txBody>
          <a:bodyPr/>
          <a:lstStyle>
            <a:lvl1pPr>
              <a:defRPr>
                <a:solidFill>
                  <a:srgbClr val="565A5C"/>
                </a:solidFill>
              </a:defRPr>
            </a:lvl1pPr>
            <a:lvl2pPr>
              <a:defRPr>
                <a:solidFill>
                  <a:srgbClr val="7A7F81"/>
                </a:solidFill>
              </a:defRPr>
            </a:lvl2pPr>
            <a:lvl3pPr>
              <a:defRPr>
                <a:solidFill>
                  <a:srgbClr val="7A7F81"/>
                </a:solidFill>
              </a:defRPr>
            </a:lvl3pPr>
            <a:lvl4pPr>
              <a:defRPr>
                <a:solidFill>
                  <a:srgbClr val="7A7F81"/>
                </a:solidFill>
              </a:defRPr>
            </a:lvl4pPr>
            <a:lvl5pPr>
              <a:defRPr>
                <a:solidFill>
                  <a:srgbClr val="7A7F81"/>
                </a:solidFill>
              </a:defRPr>
            </a:lvl5pPr>
          </a:lstStyle>
          <a:p>
            <a:pPr lvl="0"/>
            <a:r>
              <a:rPr lang="en-AU" dirty="0" smtClean="0"/>
              <a:t>Click to edit Master text styles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6"/>
          </p:nvPr>
        </p:nvSpPr>
        <p:spPr>
          <a:xfrm>
            <a:off x="720725" y="1440000"/>
            <a:ext cx="8170863" cy="360363"/>
          </a:xfrm>
        </p:spPr>
        <p:txBody>
          <a:bodyPr/>
          <a:lstStyle>
            <a:lvl1pPr>
              <a:defRPr>
                <a:solidFill>
                  <a:srgbClr val="565A5C"/>
                </a:solidFill>
              </a:defRPr>
            </a:lvl1pPr>
            <a:lvl2pPr>
              <a:defRPr>
                <a:solidFill>
                  <a:srgbClr val="7A7F81"/>
                </a:solidFill>
              </a:defRPr>
            </a:lvl2pPr>
            <a:lvl3pPr>
              <a:defRPr>
                <a:solidFill>
                  <a:srgbClr val="7A7F81"/>
                </a:solidFill>
              </a:defRPr>
            </a:lvl3pPr>
            <a:lvl4pPr>
              <a:defRPr>
                <a:solidFill>
                  <a:srgbClr val="7A7F81"/>
                </a:solidFill>
              </a:defRPr>
            </a:lvl4pPr>
            <a:lvl5pPr>
              <a:defRPr>
                <a:solidFill>
                  <a:srgbClr val="7A7F81"/>
                </a:solidFill>
              </a:defRPr>
            </a:lvl5pPr>
          </a:lstStyle>
          <a:p>
            <a:pPr lvl="0"/>
            <a:r>
              <a:rPr lang="en-AU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508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. Section divi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1" y="1368000"/>
            <a:ext cx="3950424" cy="1440000"/>
          </a:xfrm>
        </p:spPr>
        <p:txBody>
          <a:bodyPr anchor="b" anchorCtr="0"/>
          <a:lstStyle>
            <a:lvl1pPr algn="l">
              <a:lnSpc>
                <a:spcPts val="3600"/>
              </a:lnSpc>
              <a:defRPr sz="3600" b="0" i="0" u="none" cap="none">
                <a:ln w="6350">
                  <a:noFill/>
                </a:ln>
                <a:solidFill>
                  <a:srgbClr val="009AA6"/>
                </a:solidFill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3240000"/>
            <a:ext cx="3950425" cy="1500187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20000" y="2880000"/>
            <a:ext cx="3960000" cy="0"/>
          </a:xfrm>
          <a:prstGeom prst="line">
            <a:avLst/>
          </a:prstGeom>
          <a:ln w="6350">
            <a:solidFill>
              <a:srgbClr val="009A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092" y="532951"/>
            <a:ext cx="1943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28429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+2 Content –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720725" y="1800000"/>
            <a:ext cx="8172000" cy="1800000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720725" y="4140000"/>
            <a:ext cx="3960000" cy="1800000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4932725" y="4140000"/>
            <a:ext cx="3960000" cy="1800000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720725" y="1440000"/>
            <a:ext cx="8172450" cy="360000"/>
          </a:xfrm>
        </p:spPr>
        <p:txBody>
          <a:bodyPr/>
          <a:lstStyle>
            <a:lvl1pPr>
              <a:defRPr sz="1400">
                <a:solidFill>
                  <a:srgbClr val="565A5C"/>
                </a:solidFill>
              </a:defRPr>
            </a:lvl1pPr>
            <a:lvl2pPr>
              <a:defRPr sz="1500">
                <a:solidFill>
                  <a:srgbClr val="008E98"/>
                </a:solidFill>
              </a:defRPr>
            </a:lvl2pPr>
            <a:lvl3pPr>
              <a:defRPr sz="1500">
                <a:solidFill>
                  <a:srgbClr val="008E98"/>
                </a:solidFill>
              </a:defRPr>
            </a:lvl3pPr>
            <a:lvl4pPr>
              <a:defRPr sz="1500">
                <a:solidFill>
                  <a:srgbClr val="008E98"/>
                </a:solidFill>
              </a:defRPr>
            </a:lvl4pPr>
            <a:lvl5pPr>
              <a:defRPr sz="1500">
                <a:solidFill>
                  <a:srgbClr val="008E98"/>
                </a:solidFill>
              </a:defRPr>
            </a:lvl5pPr>
          </a:lstStyle>
          <a:p>
            <a:pPr lvl="0"/>
            <a:r>
              <a:rPr lang="en-AU" dirty="0" smtClean="0"/>
              <a:t>Click to edit Master text styles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720725" y="3780000"/>
            <a:ext cx="3959225" cy="360000"/>
          </a:xfrm>
        </p:spPr>
        <p:txBody>
          <a:bodyPr/>
          <a:lstStyle>
            <a:lvl1pPr>
              <a:defRPr>
                <a:solidFill>
                  <a:srgbClr val="565A5C"/>
                </a:solidFill>
              </a:defRPr>
            </a:lvl1pPr>
            <a:lvl2pPr>
              <a:defRPr>
                <a:solidFill>
                  <a:srgbClr val="7A7F81"/>
                </a:solidFill>
              </a:defRPr>
            </a:lvl2pPr>
            <a:lvl3pPr>
              <a:defRPr>
                <a:solidFill>
                  <a:srgbClr val="7A7F81"/>
                </a:solidFill>
              </a:defRPr>
            </a:lvl3pPr>
            <a:lvl4pPr>
              <a:defRPr>
                <a:solidFill>
                  <a:srgbClr val="7A7F81"/>
                </a:solidFill>
              </a:defRPr>
            </a:lvl4pPr>
            <a:lvl5pPr>
              <a:defRPr>
                <a:solidFill>
                  <a:srgbClr val="7A7F81"/>
                </a:solidFill>
              </a:defRPr>
            </a:lvl5pPr>
          </a:lstStyle>
          <a:p>
            <a:pPr lvl="0"/>
            <a:r>
              <a:rPr lang="en-AU" dirty="0" smtClean="0"/>
              <a:t>Click to edit Master text styles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8"/>
          </p:nvPr>
        </p:nvSpPr>
        <p:spPr>
          <a:xfrm>
            <a:off x="4932363" y="3780000"/>
            <a:ext cx="3960812" cy="360363"/>
          </a:xfrm>
        </p:spPr>
        <p:txBody>
          <a:bodyPr/>
          <a:lstStyle>
            <a:lvl1pPr>
              <a:defRPr>
                <a:solidFill>
                  <a:srgbClr val="565A5C"/>
                </a:solidFill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9914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+1 Content –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720725" y="4140000"/>
            <a:ext cx="8172000" cy="1800000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720725" y="1800000"/>
            <a:ext cx="3960000" cy="1800000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4932725" y="1800000"/>
            <a:ext cx="3960000" cy="1800000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720725" y="3780000"/>
            <a:ext cx="8172450" cy="360000"/>
          </a:xfrm>
        </p:spPr>
        <p:txBody>
          <a:bodyPr/>
          <a:lstStyle>
            <a:lvl1pPr>
              <a:defRPr>
                <a:solidFill>
                  <a:srgbClr val="565A5C"/>
                </a:solidFill>
              </a:defRPr>
            </a:lvl1pPr>
            <a:lvl2pPr>
              <a:defRPr>
                <a:solidFill>
                  <a:srgbClr val="7A7F81"/>
                </a:solidFill>
              </a:defRPr>
            </a:lvl2pPr>
            <a:lvl3pPr>
              <a:defRPr>
                <a:solidFill>
                  <a:srgbClr val="7A7F81"/>
                </a:solidFill>
              </a:defRPr>
            </a:lvl3pPr>
            <a:lvl4pPr>
              <a:defRPr>
                <a:solidFill>
                  <a:srgbClr val="7A7F81"/>
                </a:solidFill>
              </a:defRPr>
            </a:lvl4pPr>
            <a:lvl5pPr>
              <a:defRPr>
                <a:solidFill>
                  <a:srgbClr val="7A7F81"/>
                </a:solidFill>
              </a:defRPr>
            </a:lvl5pPr>
          </a:lstStyle>
          <a:p>
            <a:pPr lvl="0"/>
            <a:r>
              <a:rPr lang="en-AU" dirty="0" smtClean="0"/>
              <a:t>Click to edit Master text styles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>
          <a:xfrm>
            <a:off x="720725" y="1440000"/>
            <a:ext cx="3959225" cy="360000"/>
          </a:xfrm>
        </p:spPr>
        <p:txBody>
          <a:bodyPr/>
          <a:lstStyle>
            <a:lvl1pPr>
              <a:defRPr>
                <a:solidFill>
                  <a:srgbClr val="565A5C"/>
                </a:solidFill>
              </a:defRPr>
            </a:lvl1pPr>
            <a:lvl2pPr>
              <a:defRPr>
                <a:solidFill>
                  <a:srgbClr val="7A7F81"/>
                </a:solidFill>
              </a:defRPr>
            </a:lvl2pPr>
            <a:lvl3pPr>
              <a:defRPr>
                <a:solidFill>
                  <a:srgbClr val="7A7F81"/>
                </a:solidFill>
              </a:defRPr>
            </a:lvl3pPr>
            <a:lvl4pPr>
              <a:defRPr>
                <a:solidFill>
                  <a:srgbClr val="7A7F81"/>
                </a:solidFill>
              </a:defRPr>
            </a:lvl4pPr>
            <a:lvl5pPr>
              <a:defRPr>
                <a:solidFill>
                  <a:srgbClr val="7A7F81"/>
                </a:solidFill>
              </a:defRPr>
            </a:lvl5pPr>
          </a:lstStyle>
          <a:p>
            <a:pPr lvl="0"/>
            <a:r>
              <a:rPr lang="en-AU" dirty="0" smtClean="0"/>
              <a:t>Click to edit Master text styles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4932363" y="1440000"/>
            <a:ext cx="3959225" cy="360363"/>
          </a:xfrm>
        </p:spPr>
        <p:txBody>
          <a:bodyPr/>
          <a:lstStyle>
            <a:lvl1pPr>
              <a:defRPr>
                <a:solidFill>
                  <a:srgbClr val="565A5C"/>
                </a:solidFill>
              </a:defRPr>
            </a:lvl1pPr>
            <a:lvl2pPr>
              <a:defRPr>
                <a:solidFill>
                  <a:srgbClr val="7A7F81"/>
                </a:solidFill>
              </a:defRPr>
            </a:lvl2pPr>
            <a:lvl3pPr>
              <a:defRPr>
                <a:solidFill>
                  <a:srgbClr val="7A7F81"/>
                </a:solidFill>
              </a:defRPr>
            </a:lvl3pPr>
            <a:lvl4pPr>
              <a:defRPr>
                <a:solidFill>
                  <a:srgbClr val="7A7F81"/>
                </a:solidFill>
              </a:defRPr>
            </a:lvl4pPr>
            <a:lvl5pPr>
              <a:defRPr>
                <a:solidFill>
                  <a:srgbClr val="7A7F81"/>
                </a:solidFill>
              </a:defRPr>
            </a:lvl5pPr>
          </a:lstStyle>
          <a:p>
            <a:pPr lvl="0"/>
            <a:r>
              <a:rPr lang="en-AU" dirty="0" smtClean="0"/>
              <a:t>Click to edit Master 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9100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itle and sub 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720725" y="1440000"/>
            <a:ext cx="8172000" cy="720000"/>
          </a:xfrm>
        </p:spPr>
        <p:txBody>
          <a:bodyPr/>
          <a:lstStyle>
            <a:lvl1pPr>
              <a:defRPr sz="1500" b="1">
                <a:solidFill>
                  <a:srgbClr val="565A5C"/>
                </a:solidFill>
              </a:defRPr>
            </a:lvl1pPr>
            <a:lvl2pPr>
              <a:defRPr sz="1500">
                <a:solidFill>
                  <a:srgbClr val="008E98"/>
                </a:solidFill>
              </a:defRPr>
            </a:lvl2pPr>
            <a:lvl3pPr>
              <a:defRPr sz="1500">
                <a:solidFill>
                  <a:srgbClr val="008E98"/>
                </a:solidFill>
              </a:defRPr>
            </a:lvl3pPr>
            <a:lvl4pPr>
              <a:defRPr sz="1500">
                <a:solidFill>
                  <a:srgbClr val="008E98"/>
                </a:solidFill>
              </a:defRPr>
            </a:lvl4pPr>
            <a:lvl5pPr>
              <a:defRPr sz="1500">
                <a:solidFill>
                  <a:srgbClr val="008E98"/>
                </a:solidFill>
              </a:defRPr>
            </a:lvl5pPr>
          </a:lstStyle>
          <a:p>
            <a:pPr lvl="0"/>
            <a:r>
              <a:rPr lang="en-AU" dirty="0" smtClean="0"/>
              <a:t>Click to edit Key message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9732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3748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Acro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720725" y="2160000"/>
            <a:ext cx="2610000" cy="3780000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501362" y="2160000"/>
            <a:ext cx="2610000" cy="3780000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6282000" y="2160000"/>
            <a:ext cx="2610000" cy="3780000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20725" y="1440000"/>
            <a:ext cx="2609850" cy="360000"/>
          </a:xfrm>
        </p:spPr>
        <p:txBody>
          <a:bodyPr/>
          <a:lstStyle>
            <a:lvl1pPr>
              <a:defRPr sz="1500" b="1" baseline="0">
                <a:solidFill>
                  <a:srgbClr val="565A5C"/>
                </a:solidFill>
              </a:defRPr>
            </a:lvl1pPr>
            <a:lvl2pPr>
              <a:defRPr sz="1500">
                <a:solidFill>
                  <a:srgbClr val="008E98"/>
                </a:solidFill>
              </a:defRPr>
            </a:lvl2pPr>
            <a:lvl3pPr>
              <a:defRPr sz="1500">
                <a:solidFill>
                  <a:srgbClr val="008E98"/>
                </a:solidFill>
              </a:defRPr>
            </a:lvl3pPr>
            <a:lvl4pPr>
              <a:defRPr sz="1500">
                <a:solidFill>
                  <a:srgbClr val="008E98"/>
                </a:solidFill>
              </a:defRPr>
            </a:lvl4pPr>
            <a:lvl5pPr>
              <a:defRPr sz="1500">
                <a:solidFill>
                  <a:srgbClr val="008E98"/>
                </a:solidFill>
              </a:defRPr>
            </a:lvl5pPr>
          </a:lstStyle>
          <a:p>
            <a:pPr lvl="0"/>
            <a:r>
              <a:rPr lang="en-AU" dirty="0" smtClean="0"/>
              <a:t>Click to edit Title head styles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3502025" y="1440000"/>
            <a:ext cx="2609850" cy="360363"/>
          </a:xfrm>
        </p:spPr>
        <p:txBody>
          <a:bodyPr/>
          <a:lstStyle>
            <a:lvl1pPr>
              <a:defRPr sz="1500" b="1">
                <a:solidFill>
                  <a:srgbClr val="565A5C"/>
                </a:solidFill>
              </a:defRPr>
            </a:lvl1pPr>
            <a:lvl2pPr>
              <a:defRPr sz="1500">
                <a:solidFill>
                  <a:srgbClr val="008E98"/>
                </a:solidFill>
              </a:defRPr>
            </a:lvl2pPr>
            <a:lvl3pPr>
              <a:defRPr sz="1500">
                <a:solidFill>
                  <a:srgbClr val="008E98"/>
                </a:solidFill>
              </a:defRPr>
            </a:lvl3pPr>
            <a:lvl4pPr>
              <a:defRPr sz="1500">
                <a:solidFill>
                  <a:srgbClr val="008E98"/>
                </a:solidFill>
              </a:defRPr>
            </a:lvl4pPr>
            <a:lvl5pPr>
              <a:defRPr sz="1500">
                <a:solidFill>
                  <a:srgbClr val="008E98"/>
                </a:solidFill>
              </a:defRPr>
            </a:lvl5pPr>
          </a:lstStyle>
          <a:p>
            <a:pPr lvl="0"/>
            <a:r>
              <a:rPr lang="en-AU" dirty="0" smtClean="0"/>
              <a:t>Click to edit Title head styles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6281738" y="1440000"/>
            <a:ext cx="2609850" cy="360363"/>
          </a:xfrm>
        </p:spPr>
        <p:txBody>
          <a:bodyPr/>
          <a:lstStyle>
            <a:lvl1pPr>
              <a:defRPr sz="1500" b="1">
                <a:solidFill>
                  <a:srgbClr val="565A5C"/>
                </a:solidFill>
              </a:defRPr>
            </a:lvl1pPr>
            <a:lvl2pPr>
              <a:defRPr sz="1500">
                <a:solidFill>
                  <a:srgbClr val="008E98"/>
                </a:solidFill>
              </a:defRPr>
            </a:lvl2pPr>
            <a:lvl3pPr>
              <a:defRPr sz="1500">
                <a:solidFill>
                  <a:srgbClr val="008E98"/>
                </a:solidFill>
              </a:defRPr>
            </a:lvl3pPr>
            <a:lvl4pPr>
              <a:defRPr sz="1500">
                <a:solidFill>
                  <a:srgbClr val="008E98"/>
                </a:solidFill>
              </a:defRPr>
            </a:lvl4pPr>
            <a:lvl5pPr>
              <a:defRPr sz="1500">
                <a:solidFill>
                  <a:srgbClr val="008E98"/>
                </a:solidFill>
              </a:defRPr>
            </a:lvl5pPr>
          </a:lstStyle>
          <a:p>
            <a:pPr lvl="0"/>
            <a:r>
              <a:rPr lang="en-AU" dirty="0" smtClean="0"/>
              <a:t>Click to edit Title head styles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720725" y="1800000"/>
            <a:ext cx="2609850" cy="360362"/>
          </a:xfrm>
        </p:spPr>
        <p:txBody>
          <a:bodyPr/>
          <a:lstStyle>
            <a:lvl1pPr>
              <a:defRPr>
                <a:solidFill>
                  <a:srgbClr val="565A5C"/>
                </a:solidFill>
              </a:defRPr>
            </a:lvl1pPr>
            <a:lvl2pPr>
              <a:defRPr>
                <a:solidFill>
                  <a:srgbClr val="7A7F81"/>
                </a:solidFill>
              </a:defRPr>
            </a:lvl2pPr>
            <a:lvl3pPr>
              <a:defRPr>
                <a:solidFill>
                  <a:srgbClr val="7A7F81"/>
                </a:solidFill>
              </a:defRPr>
            </a:lvl3pPr>
            <a:lvl4pPr>
              <a:defRPr>
                <a:solidFill>
                  <a:srgbClr val="7A7F81"/>
                </a:solidFill>
              </a:defRPr>
            </a:lvl4pPr>
            <a:lvl5pPr>
              <a:defRPr>
                <a:solidFill>
                  <a:srgbClr val="7A7F81"/>
                </a:solidFill>
              </a:defRPr>
            </a:lvl5pPr>
          </a:lstStyle>
          <a:p>
            <a:pPr lvl="0"/>
            <a:r>
              <a:rPr lang="en-AU" dirty="0" smtClean="0"/>
              <a:t>Click to edit Sub head styles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3502025" y="1800000"/>
            <a:ext cx="2609850" cy="360362"/>
          </a:xfrm>
        </p:spPr>
        <p:txBody>
          <a:bodyPr/>
          <a:lstStyle>
            <a:lvl1pPr>
              <a:defRPr>
                <a:solidFill>
                  <a:srgbClr val="565A5C"/>
                </a:solidFill>
              </a:defRPr>
            </a:lvl1pPr>
            <a:lvl2pPr>
              <a:defRPr>
                <a:solidFill>
                  <a:srgbClr val="7A7F81"/>
                </a:solidFill>
              </a:defRPr>
            </a:lvl2pPr>
            <a:lvl3pPr>
              <a:defRPr>
                <a:solidFill>
                  <a:srgbClr val="7A7F81"/>
                </a:solidFill>
              </a:defRPr>
            </a:lvl3pPr>
            <a:lvl4pPr>
              <a:defRPr>
                <a:solidFill>
                  <a:srgbClr val="7A7F81"/>
                </a:solidFill>
              </a:defRPr>
            </a:lvl4pPr>
            <a:lvl5pPr>
              <a:defRPr>
                <a:solidFill>
                  <a:srgbClr val="7A7F81"/>
                </a:solidFill>
              </a:defRPr>
            </a:lvl5pPr>
          </a:lstStyle>
          <a:p>
            <a:pPr lvl="0"/>
            <a:r>
              <a:rPr lang="en-AU" dirty="0" smtClean="0"/>
              <a:t>Click to edit Sub head styles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1" hasCustomPrompt="1"/>
          </p:nvPr>
        </p:nvSpPr>
        <p:spPr>
          <a:xfrm>
            <a:off x="6281738" y="1800000"/>
            <a:ext cx="2609850" cy="360362"/>
          </a:xfrm>
        </p:spPr>
        <p:txBody>
          <a:bodyPr/>
          <a:lstStyle>
            <a:lvl1pPr>
              <a:defRPr>
                <a:solidFill>
                  <a:srgbClr val="565A5C"/>
                </a:solidFill>
              </a:defRPr>
            </a:lvl1pPr>
            <a:lvl2pPr>
              <a:defRPr>
                <a:solidFill>
                  <a:srgbClr val="7A7F81"/>
                </a:solidFill>
              </a:defRPr>
            </a:lvl2pPr>
            <a:lvl3pPr>
              <a:defRPr>
                <a:solidFill>
                  <a:srgbClr val="7A7F81"/>
                </a:solidFill>
              </a:defRPr>
            </a:lvl3pPr>
            <a:lvl4pPr>
              <a:defRPr>
                <a:solidFill>
                  <a:srgbClr val="7A7F81"/>
                </a:solidFill>
              </a:defRPr>
            </a:lvl4pPr>
            <a:lvl5pPr>
              <a:defRPr>
                <a:solidFill>
                  <a:srgbClr val="7A7F81"/>
                </a:solidFill>
              </a:defRPr>
            </a:lvl5pPr>
          </a:lstStyle>
          <a:p>
            <a:pPr lvl="0"/>
            <a:r>
              <a:rPr lang="en-AU" dirty="0" smtClean="0"/>
              <a:t>Click to edit Sub head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5940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20"/>
          </p:nvPr>
        </p:nvSpPr>
        <p:spPr>
          <a:xfrm>
            <a:off x="720725" y="1800225"/>
            <a:ext cx="8170863" cy="123348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720725" y="3213952"/>
            <a:ext cx="2610000" cy="2726047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501362" y="3213952"/>
            <a:ext cx="2610000" cy="2726048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5"/>
          </p:nvPr>
        </p:nvSpPr>
        <p:spPr>
          <a:xfrm>
            <a:off x="6282000" y="3213952"/>
            <a:ext cx="2610000" cy="2726048"/>
          </a:xfrm>
        </p:spPr>
        <p:txBody>
          <a:bodyPr/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720724" y="1440000"/>
            <a:ext cx="8170863" cy="360000"/>
          </a:xfrm>
        </p:spPr>
        <p:txBody>
          <a:bodyPr/>
          <a:lstStyle>
            <a:lvl1pPr>
              <a:defRPr sz="1500" b="1" baseline="0">
                <a:solidFill>
                  <a:srgbClr val="565A5C"/>
                </a:solidFill>
              </a:defRPr>
            </a:lvl1pPr>
            <a:lvl2pPr>
              <a:defRPr sz="1500">
                <a:solidFill>
                  <a:srgbClr val="008E98"/>
                </a:solidFill>
              </a:defRPr>
            </a:lvl2pPr>
            <a:lvl3pPr>
              <a:defRPr sz="1500">
                <a:solidFill>
                  <a:srgbClr val="008E98"/>
                </a:solidFill>
              </a:defRPr>
            </a:lvl3pPr>
            <a:lvl4pPr>
              <a:defRPr sz="1500">
                <a:solidFill>
                  <a:srgbClr val="008E98"/>
                </a:solidFill>
              </a:defRPr>
            </a:lvl4pPr>
            <a:lvl5pPr>
              <a:defRPr sz="1500">
                <a:solidFill>
                  <a:srgbClr val="008E98"/>
                </a:solidFill>
              </a:defRPr>
            </a:lvl5pPr>
          </a:lstStyle>
          <a:p>
            <a:pPr lvl="0"/>
            <a:r>
              <a:rPr lang="en-AU" dirty="0" smtClean="0"/>
              <a:t>Click to edit Title head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5146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720725" y="1440000"/>
            <a:ext cx="8170863" cy="4500000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1808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6157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20000" y="1440000"/>
            <a:ext cx="3960000" cy="4320000"/>
          </a:xfrm>
        </p:spPr>
        <p:txBody>
          <a:bodyPr/>
          <a:lstStyle>
            <a:lvl1pPr>
              <a:defRPr baseline="0">
                <a:solidFill>
                  <a:srgbClr val="565A5C"/>
                </a:solidFill>
              </a:defRPr>
            </a:lvl1pPr>
          </a:lstStyle>
          <a:p>
            <a:pPr marL="0" indent="0">
              <a:buNone/>
            </a:pPr>
            <a:r>
              <a:rPr lang="en-GB" dirty="0" smtClean="0"/>
              <a:t>Click to insert text.</a:t>
            </a:r>
            <a:endParaRPr lang="en-GB" dirty="0"/>
          </a:p>
          <a:p>
            <a:pPr marL="0" indent="0">
              <a:buNone/>
            </a:pPr>
            <a:r>
              <a:rPr lang="en-GB" sz="1500" b="1" dirty="0" smtClean="0">
                <a:solidFill>
                  <a:srgbClr val="008E98"/>
                </a:solidFill>
              </a:rPr>
              <a:t>Subheading text</a:t>
            </a:r>
            <a:endParaRPr lang="en-GB" sz="1500" b="1" dirty="0">
              <a:solidFill>
                <a:srgbClr val="008E98"/>
              </a:solidFill>
            </a:endParaRPr>
          </a:p>
          <a:p>
            <a:r>
              <a:rPr lang="en-GB" dirty="0" err="1"/>
              <a:t>Etsy</a:t>
            </a:r>
            <a:r>
              <a:rPr lang="en-GB" dirty="0"/>
              <a:t> brunch VHS 8-bit, photo booth aesthetic terry </a:t>
            </a:r>
            <a:r>
              <a:rPr lang="en-GB" dirty="0" err="1"/>
              <a:t>richardson</a:t>
            </a:r>
            <a:r>
              <a:rPr lang="en-GB" dirty="0"/>
              <a:t> tattooed.</a:t>
            </a:r>
          </a:p>
          <a:p>
            <a:r>
              <a:rPr lang="en-GB" dirty="0"/>
              <a:t>Tofu salvia master cleanse, whatever </a:t>
            </a:r>
            <a:r>
              <a:rPr lang="en-GB" dirty="0" err="1"/>
              <a:t>fixie</a:t>
            </a:r>
            <a:r>
              <a:rPr lang="en-GB" dirty="0"/>
              <a:t> </a:t>
            </a:r>
            <a:r>
              <a:rPr lang="en-GB" dirty="0" err="1"/>
              <a:t>etsy</a:t>
            </a:r>
            <a:r>
              <a:rPr lang="en-GB" dirty="0"/>
              <a:t> organic irony homo </a:t>
            </a:r>
            <a:r>
              <a:rPr lang="en-GB" dirty="0" err="1"/>
              <a:t>freegan</a:t>
            </a:r>
            <a:r>
              <a:rPr lang="en-GB" dirty="0"/>
              <a:t>.</a:t>
            </a:r>
          </a:p>
          <a:p>
            <a:r>
              <a:rPr lang="en-GB" dirty="0"/>
              <a:t>High life skateboard farm-to-table, sustainable master </a:t>
            </a:r>
            <a:r>
              <a:rPr lang="en-GB" dirty="0" err="1"/>
              <a:t>shoreditch</a:t>
            </a:r>
            <a:r>
              <a:rPr lang="en-GB" dirty="0"/>
              <a:t> beard.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4" hasCustomPrompt="1"/>
          </p:nvPr>
        </p:nvSpPr>
        <p:spPr>
          <a:xfrm>
            <a:off x="7008813" y="1336762"/>
            <a:ext cx="1800225" cy="1287463"/>
          </a:xfrm>
          <a:ln w="72009">
            <a:solidFill>
              <a:srgbClr val="B7BEBF"/>
            </a:solidFill>
            <a:miter lim="800000"/>
          </a:ln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AU" dirty="0" smtClean="0"/>
              <a:t>Click to insert image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4849813" y="1336762"/>
            <a:ext cx="1800000" cy="1287463"/>
          </a:xfrm>
          <a:ln w="72000">
            <a:solidFill>
              <a:srgbClr val="B7BEBF"/>
            </a:solidFill>
            <a:miter lim="800000"/>
          </a:ln>
        </p:spPr>
        <p:txBody>
          <a:bodyPr/>
          <a:lstStyle/>
          <a:p>
            <a:pPr lvl="0"/>
            <a:r>
              <a:rPr lang="en-AU" dirty="0" smtClean="0"/>
              <a:t>Click to image insert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5" hasCustomPrompt="1"/>
          </p:nvPr>
        </p:nvSpPr>
        <p:spPr>
          <a:xfrm>
            <a:off x="4849813" y="2906800"/>
            <a:ext cx="3959225" cy="3090862"/>
          </a:xfrm>
          <a:ln w="73152">
            <a:solidFill>
              <a:srgbClr val="B7BEBF"/>
            </a:solidFill>
            <a:miter lim="800000"/>
          </a:ln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AU" dirty="0" smtClean="0"/>
              <a:t>Click to insert 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143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. Section divi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368000"/>
            <a:ext cx="3960000" cy="1440000"/>
          </a:xfrm>
        </p:spPr>
        <p:txBody>
          <a:bodyPr anchor="b" anchorCtr="0"/>
          <a:lstStyle>
            <a:lvl1pPr algn="l">
              <a:lnSpc>
                <a:spcPts val="3600"/>
              </a:lnSpc>
              <a:defRPr sz="3600" b="0" i="0" u="none" cap="none">
                <a:ln w="6350">
                  <a:noFill/>
                </a:ln>
                <a:solidFill>
                  <a:srgbClr val="009AA6"/>
                </a:solidFill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3240000"/>
            <a:ext cx="3950425" cy="1500187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20000" y="2880000"/>
            <a:ext cx="3960000" cy="0"/>
          </a:xfrm>
          <a:prstGeom prst="line">
            <a:avLst/>
          </a:prstGeom>
          <a:ln w="6350">
            <a:solidFill>
              <a:srgbClr val="009A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092" y="532951"/>
            <a:ext cx="1943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94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. Section divi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368000"/>
            <a:ext cx="3960000" cy="1440000"/>
          </a:xfrm>
        </p:spPr>
        <p:txBody>
          <a:bodyPr anchor="b" anchorCtr="0"/>
          <a:lstStyle>
            <a:lvl1pPr algn="l">
              <a:lnSpc>
                <a:spcPts val="3600"/>
              </a:lnSpc>
              <a:defRPr sz="3600" b="0" i="0" u="none" cap="none">
                <a:ln w="6350">
                  <a:noFill/>
                </a:ln>
                <a:solidFill>
                  <a:srgbClr val="009AA6"/>
                </a:solidFill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3240000"/>
            <a:ext cx="3960000" cy="1500187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20000" y="2880000"/>
            <a:ext cx="3960000" cy="0"/>
          </a:xfrm>
          <a:prstGeom prst="line">
            <a:avLst/>
          </a:prstGeom>
          <a:ln w="6350">
            <a:solidFill>
              <a:srgbClr val="009A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092" y="532951"/>
            <a:ext cx="1943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94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. Section divi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368000"/>
            <a:ext cx="3950425" cy="1440000"/>
          </a:xfrm>
        </p:spPr>
        <p:txBody>
          <a:bodyPr anchor="b" anchorCtr="0"/>
          <a:lstStyle>
            <a:lvl1pPr algn="l">
              <a:lnSpc>
                <a:spcPts val="3600"/>
              </a:lnSpc>
              <a:defRPr sz="3600" b="0" i="0" u="none" cap="none">
                <a:ln w="6350">
                  <a:noFill/>
                </a:ln>
                <a:solidFill>
                  <a:srgbClr val="009AA6"/>
                </a:solidFill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3240000"/>
            <a:ext cx="3950425" cy="1500187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20000" y="2880000"/>
            <a:ext cx="3960000" cy="0"/>
          </a:xfrm>
          <a:prstGeom prst="line">
            <a:avLst/>
          </a:prstGeom>
          <a:ln w="6350">
            <a:solidFill>
              <a:srgbClr val="009A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092" y="532951"/>
            <a:ext cx="1943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784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. Section divi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368000"/>
            <a:ext cx="3950425" cy="1440000"/>
          </a:xfrm>
        </p:spPr>
        <p:txBody>
          <a:bodyPr anchor="b" anchorCtr="0"/>
          <a:lstStyle>
            <a:lvl1pPr algn="l">
              <a:lnSpc>
                <a:spcPts val="3600"/>
              </a:lnSpc>
              <a:defRPr sz="3600" b="0" i="0" u="none" cap="none">
                <a:ln w="6350">
                  <a:noFill/>
                </a:ln>
                <a:solidFill>
                  <a:srgbClr val="009AA6"/>
                </a:solidFill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3240000"/>
            <a:ext cx="3950425" cy="1500187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20000" y="2880000"/>
            <a:ext cx="3960000" cy="0"/>
          </a:xfrm>
          <a:prstGeom prst="line">
            <a:avLst/>
          </a:prstGeom>
          <a:ln w="6350">
            <a:solidFill>
              <a:srgbClr val="009A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092" y="532951"/>
            <a:ext cx="1943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006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7. Section divi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368000"/>
            <a:ext cx="3950425" cy="1440000"/>
          </a:xfrm>
        </p:spPr>
        <p:txBody>
          <a:bodyPr anchor="b" anchorCtr="0"/>
          <a:lstStyle>
            <a:lvl1pPr algn="l">
              <a:lnSpc>
                <a:spcPts val="3600"/>
              </a:lnSpc>
              <a:defRPr sz="3600" b="0" i="0" u="none" cap="none">
                <a:ln w="6350">
                  <a:noFill/>
                </a:ln>
                <a:solidFill>
                  <a:srgbClr val="009AA6"/>
                </a:solidFill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3240000"/>
            <a:ext cx="3950425" cy="1500187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20000" y="2880000"/>
            <a:ext cx="3960000" cy="0"/>
          </a:xfrm>
          <a:prstGeom prst="line">
            <a:avLst/>
          </a:prstGeom>
          <a:ln w="6350">
            <a:solidFill>
              <a:srgbClr val="009A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092" y="532951"/>
            <a:ext cx="1943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006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8. Section divi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368000"/>
            <a:ext cx="3950425" cy="1440000"/>
          </a:xfrm>
        </p:spPr>
        <p:txBody>
          <a:bodyPr anchor="b" anchorCtr="0"/>
          <a:lstStyle>
            <a:lvl1pPr algn="l">
              <a:lnSpc>
                <a:spcPts val="3600"/>
              </a:lnSpc>
              <a:defRPr sz="3600" b="0" i="0" u="none" cap="none">
                <a:ln w="6350">
                  <a:noFill/>
                </a:ln>
                <a:solidFill>
                  <a:srgbClr val="009AA6"/>
                </a:solidFill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3240000"/>
            <a:ext cx="3950425" cy="1500187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20000" y="2880000"/>
            <a:ext cx="3960000" cy="0"/>
          </a:xfrm>
          <a:prstGeom prst="line">
            <a:avLst/>
          </a:prstGeom>
          <a:ln w="6350">
            <a:solidFill>
              <a:srgbClr val="009A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092" y="532951"/>
            <a:ext cx="1943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006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9. Section divi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368000"/>
            <a:ext cx="3950425" cy="1440000"/>
          </a:xfrm>
        </p:spPr>
        <p:txBody>
          <a:bodyPr anchor="b" anchorCtr="0"/>
          <a:lstStyle>
            <a:lvl1pPr algn="l">
              <a:lnSpc>
                <a:spcPts val="3600"/>
              </a:lnSpc>
              <a:defRPr sz="3600" b="0" i="0" u="none" cap="none">
                <a:ln w="6350">
                  <a:noFill/>
                </a:ln>
                <a:solidFill>
                  <a:srgbClr val="009AA6"/>
                </a:solidFill>
              </a:defRPr>
            </a:lvl1pPr>
          </a:lstStyle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3240000"/>
            <a:ext cx="3950425" cy="1500187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6DE9A-37D5-B245-9F62-9F08CC3CDBD0}" type="datetimeFigureOut">
              <a:rPr lang="en-US" smtClean="0"/>
              <a:pPr/>
              <a:t>8/16/2017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41B46-6779-1740-BF12-72AB71AE093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20000" y="2880000"/>
            <a:ext cx="3960000" cy="0"/>
          </a:xfrm>
          <a:prstGeom prst="line">
            <a:avLst/>
          </a:prstGeom>
          <a:ln w="6350">
            <a:solidFill>
              <a:srgbClr val="009AA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092" y="532951"/>
            <a:ext cx="1943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006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576000"/>
            <a:ext cx="8172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AU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1440000"/>
            <a:ext cx="8172000" cy="43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AU" dirty="0" smtClean="0"/>
              <a:t>Click to edit Master text styles</a:t>
            </a:r>
          </a:p>
          <a:p>
            <a:pPr lvl="1"/>
            <a:r>
              <a:rPr lang="en-AU" dirty="0" smtClean="0"/>
              <a:t>Second level</a:t>
            </a:r>
          </a:p>
          <a:p>
            <a:pPr lvl="2"/>
            <a:r>
              <a:rPr lang="en-AU" dirty="0" smtClean="0"/>
              <a:t>Third level</a:t>
            </a:r>
          </a:p>
          <a:p>
            <a:pPr lvl="3"/>
            <a:r>
              <a:rPr lang="en-AU" dirty="0" smtClean="0"/>
              <a:t>Fourth level</a:t>
            </a:r>
          </a:p>
          <a:p>
            <a:pPr lvl="4"/>
            <a:r>
              <a:rPr lang="en-AU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72000" y="360000"/>
            <a:ext cx="720000" cy="144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solidFill>
                  <a:srgbClr val="7A7F81"/>
                </a:solidFill>
                <a:latin typeface="Arial"/>
              </a:defRPr>
            </a:lvl1pPr>
          </a:lstStyle>
          <a:p>
            <a:fld id="{9166DE9A-37D5-B245-9F62-9F08CC3CDBD0}" type="datetimeFigureOut">
              <a:rPr lang="en-US" smtClean="0"/>
              <a:pPr/>
              <a:t>8/16/2017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0000" y="6012000"/>
            <a:ext cx="3600000" cy="144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700">
                <a:solidFill>
                  <a:srgbClr val="7A7F81"/>
                </a:solidFill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000" y="6354825"/>
            <a:ext cx="720000" cy="144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rgbClr val="7A7F81"/>
                </a:solidFill>
                <a:latin typeface="Arial"/>
              </a:defRPr>
            </a:lvl1pPr>
          </a:lstStyle>
          <a:p>
            <a:fld id="{E4C41B46-6779-1740-BF12-72AB71AE093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152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61" r:id="rId4"/>
    <p:sldLayoutId id="2147483662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50" r:id="rId14"/>
    <p:sldLayoutId id="2147483652" r:id="rId15"/>
    <p:sldLayoutId id="2147483653" r:id="rId16"/>
    <p:sldLayoutId id="2147483677" r:id="rId17"/>
    <p:sldLayoutId id="2147483664" r:id="rId18"/>
    <p:sldLayoutId id="2147483665" r:id="rId19"/>
    <p:sldLayoutId id="2147483666" r:id="rId20"/>
    <p:sldLayoutId id="2147483668" r:id="rId21"/>
    <p:sldLayoutId id="2147483654" r:id="rId22"/>
    <p:sldLayoutId id="2147483655" r:id="rId23"/>
    <p:sldLayoutId id="2147483667" r:id="rId24"/>
    <p:sldLayoutId id="2147483681" r:id="rId25"/>
    <p:sldLayoutId id="2147483678" r:id="rId26"/>
    <p:sldLayoutId id="2147483679" r:id="rId27"/>
    <p:sldLayoutId id="2147483680" r:id="rId28"/>
  </p:sldLayoutIdLst>
  <p:txStyles>
    <p:titleStyle>
      <a:lvl1pPr algn="l" defTabSz="457200" rtl="0" eaLnBrk="1" latinLnBrk="0" hangingPunct="1">
        <a:lnSpc>
          <a:spcPts val="2800"/>
        </a:lnSpc>
        <a:spcBef>
          <a:spcPct val="0"/>
        </a:spcBef>
        <a:buNone/>
        <a:defRPr sz="3000" b="0" i="0" kern="1200">
          <a:solidFill>
            <a:srgbClr val="009AA6"/>
          </a:solidFill>
          <a:latin typeface="Times New Roman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ts val="1800"/>
        </a:lnSpc>
        <a:spcBef>
          <a:spcPts val="0"/>
        </a:spcBef>
        <a:spcAft>
          <a:spcPts val="1134"/>
        </a:spcAft>
        <a:buClr>
          <a:srgbClr val="0F5091"/>
        </a:buClr>
        <a:buSzPct val="100000"/>
        <a:buFont typeface="Arial"/>
        <a:buNone/>
        <a:defRPr sz="1400" b="0" i="0" kern="1200" baseline="0">
          <a:solidFill>
            <a:srgbClr val="565A5C"/>
          </a:solidFill>
          <a:latin typeface="Arial"/>
          <a:ea typeface="+mn-ea"/>
          <a:cs typeface="Arial"/>
        </a:defRPr>
      </a:lvl1pPr>
      <a:lvl2pPr marL="360000" indent="-180000" algn="l" defTabSz="457200" rtl="0" eaLnBrk="1" latinLnBrk="0" hangingPunct="1">
        <a:lnSpc>
          <a:spcPts val="1800"/>
        </a:lnSpc>
        <a:spcBef>
          <a:spcPts val="0"/>
        </a:spcBef>
        <a:spcAft>
          <a:spcPts val="1134"/>
        </a:spcAft>
        <a:buClr>
          <a:srgbClr val="0F5091"/>
        </a:buClr>
        <a:buFont typeface="Arial"/>
        <a:buChar char="•"/>
        <a:defRPr sz="1400" b="0" i="0" kern="1200" baseline="0">
          <a:solidFill>
            <a:schemeClr val="tx1">
              <a:lumMod val="50000"/>
            </a:schemeClr>
          </a:solidFill>
          <a:latin typeface="Arial"/>
          <a:ea typeface="+mn-ea"/>
          <a:cs typeface="Arial"/>
        </a:defRPr>
      </a:lvl2pPr>
      <a:lvl3pPr marL="540000" indent="-180000" algn="l" defTabSz="457200" rtl="0" eaLnBrk="1" latinLnBrk="0" hangingPunct="1">
        <a:lnSpc>
          <a:spcPts val="1800"/>
        </a:lnSpc>
        <a:spcBef>
          <a:spcPts val="0"/>
        </a:spcBef>
        <a:spcAft>
          <a:spcPts val="1134"/>
        </a:spcAft>
        <a:buClr>
          <a:srgbClr val="0F5091"/>
        </a:buClr>
        <a:buFont typeface="Lucida Grande"/>
        <a:buChar char="−"/>
        <a:defRPr sz="1400" b="0" i="0" kern="1200" baseline="0">
          <a:solidFill>
            <a:schemeClr val="tx1">
              <a:lumMod val="50000"/>
            </a:schemeClr>
          </a:solidFill>
          <a:latin typeface="Arial"/>
          <a:ea typeface="+mn-ea"/>
          <a:cs typeface="Arial"/>
        </a:defRPr>
      </a:lvl3pPr>
      <a:lvl4pPr marL="720000" indent="-180000" algn="l" defTabSz="457200" rtl="0" eaLnBrk="1" latinLnBrk="0" hangingPunct="1">
        <a:lnSpc>
          <a:spcPts val="1800"/>
        </a:lnSpc>
        <a:spcBef>
          <a:spcPts val="0"/>
        </a:spcBef>
        <a:spcAft>
          <a:spcPts val="1134"/>
        </a:spcAft>
        <a:buClr>
          <a:srgbClr val="0F5091"/>
        </a:buClr>
        <a:buFont typeface="Arial"/>
        <a:buChar char="•"/>
        <a:defRPr sz="1400" b="0" i="0" kern="1200" baseline="0">
          <a:solidFill>
            <a:schemeClr val="tx1">
              <a:lumMod val="50000"/>
            </a:schemeClr>
          </a:solidFill>
          <a:latin typeface="Arial"/>
          <a:ea typeface="+mn-ea"/>
          <a:cs typeface="Arial"/>
        </a:defRPr>
      </a:lvl4pPr>
      <a:lvl5pPr marL="900000" indent="-180000" algn="l" defTabSz="457200" rtl="0" eaLnBrk="1" latinLnBrk="0" hangingPunct="1">
        <a:lnSpc>
          <a:spcPts val="1800"/>
        </a:lnSpc>
        <a:spcBef>
          <a:spcPts val="0"/>
        </a:spcBef>
        <a:spcAft>
          <a:spcPts val="1134"/>
        </a:spcAft>
        <a:buClr>
          <a:srgbClr val="0F5091"/>
        </a:buClr>
        <a:buFont typeface="Arial"/>
        <a:buChar char="»"/>
        <a:defRPr sz="1400" b="0" i="0" kern="1200" baseline="0">
          <a:solidFill>
            <a:schemeClr val="tx1">
              <a:lumMod val="50000"/>
            </a:schemeClr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Vendor_(supply_chain)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s://en.wikipedia.org/wiki/Customer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9999" y="1582911"/>
            <a:ext cx="5163965" cy="1261335"/>
          </a:xfrm>
        </p:spPr>
        <p:txBody>
          <a:bodyPr/>
          <a:lstStyle/>
          <a:p>
            <a:r>
              <a:rPr lang="en-AU" sz="2400" b="1" dirty="0" smtClean="0"/>
              <a:t>Influencing Internal Stakeholders</a:t>
            </a:r>
            <a:r>
              <a:rPr lang="en-AU" sz="2400" dirty="0" smtClean="0"/>
              <a:t/>
            </a:r>
            <a:br>
              <a:rPr lang="en-AU" sz="2400" dirty="0" smtClean="0"/>
            </a:br>
            <a:r>
              <a:rPr lang="en-AU" sz="2000" dirty="0" smtClean="0"/>
              <a:t>Supply Chain as the enabler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3263009"/>
            <a:ext cx="4500000" cy="540000"/>
          </a:xfrm>
        </p:spPr>
        <p:txBody>
          <a:bodyPr/>
          <a:lstStyle/>
          <a:p>
            <a:r>
              <a:rPr lang="en-US" sz="2000" b="1" dirty="0" smtClean="0"/>
              <a:t>August 17</a:t>
            </a:r>
            <a:r>
              <a:rPr lang="en-US" sz="2000" b="1" baseline="30000" dirty="0" smtClean="0"/>
              <a:t>th</a:t>
            </a:r>
            <a:r>
              <a:rPr lang="en-US" sz="2000" b="1" dirty="0" smtClean="0"/>
              <a:t> 2017 </a:t>
            </a:r>
          </a:p>
          <a:p>
            <a:r>
              <a:rPr lang="en-US" sz="2000" b="1" dirty="0" smtClean="0"/>
              <a:t>29</a:t>
            </a:r>
            <a:r>
              <a:rPr lang="en-US" sz="2000" b="1" baseline="30000" dirty="0" smtClean="0"/>
              <a:t>th</a:t>
            </a:r>
            <a:r>
              <a:rPr lang="en-US" sz="2000" b="1" dirty="0" smtClean="0"/>
              <a:t> ASHPO Conference</a:t>
            </a:r>
            <a:endParaRPr 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86253" y="5003999"/>
            <a:ext cx="3715564" cy="123098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rtl="0">
              <a:lnSpc>
                <a:spcPts val="1600"/>
              </a:lnSpc>
            </a:pPr>
            <a:r>
              <a:rPr lang="en-GB" sz="1600" b="1" i="0" u="none" strike="noStrike" kern="1200" baseline="0" dirty="0" smtClean="0">
                <a:solidFill>
                  <a:srgbClr val="383B3E"/>
                </a:solidFill>
                <a:latin typeface="Times New Roman"/>
                <a:ea typeface="+mn-ea"/>
                <a:cs typeface="+mn-cs"/>
              </a:rPr>
              <a:t>James Piplios</a:t>
            </a:r>
          </a:p>
          <a:p>
            <a:pPr rtl="0">
              <a:lnSpc>
                <a:spcPts val="1600"/>
              </a:lnSpc>
            </a:pPr>
            <a:r>
              <a:rPr lang="en-GB" sz="1600" b="1" dirty="0" smtClean="0">
                <a:solidFill>
                  <a:srgbClr val="383B3E"/>
                </a:solidFill>
                <a:latin typeface="Times New Roman"/>
              </a:rPr>
              <a:t>Group General Manager -Procurement</a:t>
            </a:r>
            <a:endParaRPr lang="en-US" sz="1600" b="0" i="0" baseline="0" dirty="0">
              <a:solidFill>
                <a:srgbClr val="383B3E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7338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0773" y="1863577"/>
            <a:ext cx="8172000" cy="3960000"/>
          </a:xfrm>
        </p:spPr>
        <p:txBody>
          <a:bodyPr/>
          <a:lstStyle/>
          <a:p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4371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86951" y="332692"/>
            <a:ext cx="57374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Leadership</a:t>
            </a:r>
            <a:r>
              <a:rPr lang="en-AU" dirty="0"/>
              <a:t> </a:t>
            </a:r>
            <a:r>
              <a:rPr lang="en-AU" dirty="0" smtClean="0"/>
              <a:t>question - </a:t>
            </a:r>
            <a:r>
              <a:rPr lang="en-US" dirty="0"/>
              <a:t>How to influence using supply chain?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67300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the Question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Finally had a look at the definitions </a:t>
            </a:r>
            <a:endParaRPr lang="en-AU" dirty="0"/>
          </a:p>
        </p:txBody>
      </p:sp>
      <p:sp>
        <p:nvSpPr>
          <p:cNvPr id="5" name="TextBox 4"/>
          <p:cNvSpPr txBox="1"/>
          <p:nvPr/>
        </p:nvSpPr>
        <p:spPr>
          <a:xfrm>
            <a:off x="934278" y="2345635"/>
            <a:ext cx="71561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latin typeface="Arial Narrow" panose="020B0606020202030204" pitchFamily="34" charset="0"/>
              </a:rPr>
              <a:t>Influencing skills require a business person to take others’ perspectives into account. It involves getting </a:t>
            </a:r>
            <a:r>
              <a:rPr lang="en-AU" dirty="0">
                <a:solidFill>
                  <a:srgbClr val="FF0000"/>
                </a:solidFill>
                <a:latin typeface="Arial Narrow" panose="020B0606020202030204" pitchFamily="34" charset="0"/>
              </a:rPr>
              <a:t>people</a:t>
            </a:r>
            <a:r>
              <a:rPr lang="en-AU" dirty="0">
                <a:latin typeface="Arial Narrow" panose="020B0606020202030204" pitchFamily="34" charset="0"/>
              </a:rPr>
              <a:t> to change their minds about a </a:t>
            </a:r>
            <a:r>
              <a:rPr lang="en-AU" dirty="0" smtClean="0">
                <a:latin typeface="Arial Narrow" panose="020B0606020202030204" pitchFamily="34" charset="0"/>
              </a:rPr>
              <a:t>topic (product, system, policy, activity </a:t>
            </a:r>
            <a:r>
              <a:rPr lang="en-AU" dirty="0" err="1" smtClean="0">
                <a:latin typeface="Arial Narrow" panose="020B0606020202030204" pitchFamily="34" charset="0"/>
              </a:rPr>
              <a:t>etc</a:t>
            </a:r>
            <a:r>
              <a:rPr lang="en-AU" dirty="0" smtClean="0">
                <a:latin typeface="Arial Narrow" panose="020B0606020202030204" pitchFamily="34" charset="0"/>
              </a:rPr>
              <a:t>) and </a:t>
            </a:r>
            <a:r>
              <a:rPr lang="en-AU" dirty="0">
                <a:latin typeface="Arial Narrow" panose="020B0606020202030204" pitchFamily="34" charset="0"/>
              </a:rPr>
              <a:t>to act in a certain way by acknowledging their opinions</a:t>
            </a:r>
            <a:r>
              <a:rPr lang="en-AU" dirty="0" smtClean="0">
                <a:latin typeface="Arial Narrow" panose="020B0606020202030204" pitchFamily="34" charset="0"/>
              </a:rPr>
              <a:t>.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US" b="1" dirty="0" smtClean="0">
                <a:latin typeface="Arial Narrow" panose="020B0606020202030204" pitchFamily="34" charset="0"/>
              </a:rPr>
              <a:t>And this for Supply Chain</a:t>
            </a:r>
          </a:p>
          <a:p>
            <a:endParaRPr lang="en-US" dirty="0">
              <a:latin typeface="Arial Narrow" panose="020B0606020202030204" pitchFamily="34" charset="0"/>
            </a:endParaRPr>
          </a:p>
          <a:p>
            <a:r>
              <a:rPr lang="en-AU" dirty="0">
                <a:latin typeface="Arial Narrow" panose="020B0606020202030204" pitchFamily="34" charset="0"/>
              </a:rPr>
              <a:t>A </a:t>
            </a:r>
            <a:r>
              <a:rPr lang="en-AU" b="1" dirty="0">
                <a:latin typeface="Arial Narrow" panose="020B0606020202030204" pitchFamily="34" charset="0"/>
              </a:rPr>
              <a:t>supply chain</a:t>
            </a:r>
            <a:r>
              <a:rPr lang="en-AU" dirty="0">
                <a:latin typeface="Arial Narrow" panose="020B0606020202030204" pitchFamily="34" charset="0"/>
              </a:rPr>
              <a:t> is a system of organizations, </a:t>
            </a:r>
            <a:r>
              <a:rPr lang="en-AU" dirty="0">
                <a:solidFill>
                  <a:srgbClr val="FF0000"/>
                </a:solidFill>
                <a:latin typeface="Arial Narrow" panose="020B0606020202030204" pitchFamily="34" charset="0"/>
              </a:rPr>
              <a:t>people</a:t>
            </a:r>
            <a:r>
              <a:rPr lang="en-AU" dirty="0">
                <a:latin typeface="Arial Narrow" panose="020B0606020202030204" pitchFamily="34" charset="0"/>
              </a:rPr>
              <a:t>, activities, information, and resources involved in moving a product or service from </a:t>
            </a:r>
            <a:r>
              <a:rPr lang="en-AU" dirty="0">
                <a:latin typeface="Arial Narrow" panose="020B0606020202030204" pitchFamily="34" charset="0"/>
                <a:hlinkClick r:id="rId3" tooltip="Vendor (supply chain)"/>
              </a:rPr>
              <a:t>supplier</a:t>
            </a:r>
            <a:r>
              <a:rPr lang="en-AU" dirty="0">
                <a:latin typeface="Arial Narrow" panose="020B0606020202030204" pitchFamily="34" charset="0"/>
              </a:rPr>
              <a:t> to </a:t>
            </a:r>
            <a:r>
              <a:rPr lang="en-AU" dirty="0">
                <a:latin typeface="Arial Narrow" panose="020B0606020202030204" pitchFamily="34" charset="0"/>
                <a:hlinkClick r:id="rId4" tooltip="Customer"/>
              </a:rPr>
              <a:t>customer</a:t>
            </a:r>
            <a:r>
              <a:rPr lang="en-AU" dirty="0">
                <a:latin typeface="Arial Narrow" panose="020B0606020202030204" pitchFamily="34" charset="0"/>
              </a:rPr>
              <a:t>. </a:t>
            </a:r>
            <a:endParaRPr lang="en-AU" dirty="0" smtClean="0">
              <a:latin typeface="Arial Narrow" panose="020B0606020202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707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all stakeholders are created equal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84" y="1800225"/>
            <a:ext cx="6990432" cy="3959225"/>
          </a:xfrm>
        </p:spPr>
      </p:pic>
    </p:spTree>
    <p:extLst>
      <p:ext uri="{BB962C8B-B14F-4D97-AF65-F5344CB8AC3E}">
        <p14:creationId xmlns:p14="http://schemas.microsoft.com/office/powerpoint/2010/main" val="165362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Sound Familiar ?</a:t>
            </a:r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What do people think of the procurement departments ?</a:t>
            </a:r>
            <a:endParaRPr lang="en-AU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87" y="2047461"/>
            <a:ext cx="8429669" cy="316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87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Spend time in the grey with those you are looking to influence </a:t>
            </a:r>
            <a:endParaRPr lang="en-AU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212" y="1620000"/>
            <a:ext cx="4999970" cy="4074730"/>
          </a:xfrm>
        </p:spPr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1609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Leadership approach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Keys to influencing. </a:t>
            </a:r>
          </a:p>
          <a:p>
            <a:endParaRPr lang="en-US" dirty="0"/>
          </a:p>
          <a:p>
            <a:pPr algn="ctr"/>
            <a:r>
              <a:rPr lang="en-US" sz="4000" b="1" dirty="0" smtClean="0">
                <a:solidFill>
                  <a:srgbClr val="FF9900"/>
                </a:solidFill>
              </a:rPr>
              <a:t>What ?</a:t>
            </a:r>
          </a:p>
          <a:p>
            <a:pPr algn="ctr"/>
            <a:endParaRPr lang="en-US" sz="4000" b="1" dirty="0" smtClean="0">
              <a:solidFill>
                <a:srgbClr val="00B0F0"/>
              </a:solidFill>
            </a:endParaRPr>
          </a:p>
          <a:p>
            <a:pPr algn="ctr"/>
            <a:r>
              <a:rPr lang="en-US" sz="4000" b="1" dirty="0" smtClean="0">
                <a:solidFill>
                  <a:srgbClr val="00B0F0"/>
                </a:solidFill>
              </a:rPr>
              <a:t>So What ?</a:t>
            </a:r>
          </a:p>
          <a:p>
            <a:pPr algn="ctr"/>
            <a:endParaRPr lang="en-US" sz="4000" b="1" dirty="0" smtClean="0">
              <a:solidFill>
                <a:srgbClr val="009AA6"/>
              </a:solidFill>
            </a:endParaRPr>
          </a:p>
          <a:p>
            <a:pPr algn="ctr"/>
            <a:r>
              <a:rPr lang="en-US" sz="4000" b="1" dirty="0" smtClean="0">
                <a:solidFill>
                  <a:srgbClr val="009AA6"/>
                </a:solidFill>
              </a:rPr>
              <a:t>What now 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92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Finish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endParaRPr lang="en-US" sz="2400" b="1" dirty="0" smtClean="0"/>
          </a:p>
          <a:p>
            <a:pPr algn="ctr">
              <a:lnSpc>
                <a:spcPct val="150000"/>
              </a:lnSpc>
            </a:pPr>
            <a:r>
              <a:rPr lang="en-US" sz="2400" b="1" dirty="0" smtClean="0"/>
              <a:t>Creating change is about winning the hearts and minds of others which may require a different version of the conversation to be had.</a:t>
            </a:r>
          </a:p>
          <a:p>
            <a:endParaRPr lang="en-US" dirty="0"/>
          </a:p>
          <a:p>
            <a:endParaRPr lang="en-US" dirty="0"/>
          </a:p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20000" y="1440000"/>
            <a:ext cx="8172000" cy="360000"/>
          </a:xfrm>
        </p:spPr>
        <p:txBody>
          <a:bodyPr/>
          <a:lstStyle/>
          <a:p>
            <a:pPr algn="ctr"/>
            <a:r>
              <a:rPr lang="en-US" sz="2400" dirty="0" smtClean="0"/>
              <a:t>It always seems impossible until its done</a:t>
            </a:r>
          </a:p>
          <a:p>
            <a:pPr algn="ctr"/>
            <a:r>
              <a:rPr lang="en-US" sz="2400" dirty="0"/>
              <a:t>	</a:t>
            </a:r>
            <a:r>
              <a:rPr lang="en-US" sz="2400" dirty="0" smtClean="0"/>
              <a:t>				 – </a:t>
            </a:r>
            <a:r>
              <a:rPr lang="en-US" sz="1600" dirty="0" smtClean="0"/>
              <a:t>Nelson Mandela</a:t>
            </a:r>
            <a:endParaRPr lang="en-AU" sz="1600" dirty="0"/>
          </a:p>
        </p:txBody>
      </p:sp>
    </p:spTree>
    <p:extLst>
      <p:ext uri="{BB962C8B-B14F-4D97-AF65-F5344CB8AC3E}">
        <p14:creationId xmlns:p14="http://schemas.microsoft.com/office/powerpoint/2010/main" val="1575387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AU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877" y="1800225"/>
            <a:ext cx="3441123" cy="395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ALTHSCOPE - Master">
  <a:themeElements>
    <a:clrScheme name="HEALTHSCOPE_PPT">
      <a:dk1>
        <a:srgbClr val="565A5C"/>
      </a:dk1>
      <a:lt1>
        <a:srgbClr val="8A8F81"/>
      </a:lt1>
      <a:dk2>
        <a:srgbClr val="026CB6"/>
      </a:dk2>
      <a:lt2>
        <a:srgbClr val="FFFFFE"/>
      </a:lt2>
      <a:accent1>
        <a:srgbClr val="026CB6"/>
      </a:accent1>
      <a:accent2>
        <a:srgbClr val="D0652A"/>
      </a:accent2>
      <a:accent3>
        <a:srgbClr val="8A8F81"/>
      </a:accent3>
      <a:accent4>
        <a:srgbClr val="009AA6"/>
      </a:accent4>
      <a:accent5>
        <a:srgbClr val="026CB6"/>
      </a:accent5>
      <a:accent6>
        <a:srgbClr val="565A5C"/>
      </a:accent6>
      <a:hlink>
        <a:srgbClr val="565A5C"/>
      </a:hlink>
      <a:folHlink>
        <a:srgbClr val="565A5C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1408</TotalTime>
  <Words>823</Words>
  <Application>Microsoft Office PowerPoint</Application>
  <PresentationFormat>On-screen Show (4:3)</PresentationFormat>
  <Paragraphs>95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Arial Narrow</vt:lpstr>
      <vt:lpstr>Calibri</vt:lpstr>
      <vt:lpstr>Lucida Grande</vt:lpstr>
      <vt:lpstr>Times New Roman</vt:lpstr>
      <vt:lpstr>Wingdings</vt:lpstr>
      <vt:lpstr>HEALTHSCOPE - Master</vt:lpstr>
      <vt:lpstr>Influencing Internal Stakeholders Supply Chain as the enabler</vt:lpstr>
      <vt:lpstr>PowerPoint Presentation</vt:lpstr>
      <vt:lpstr>Defining the Question</vt:lpstr>
      <vt:lpstr>Not all stakeholders are created equal</vt:lpstr>
      <vt:lpstr>Sound Familiar ?</vt:lpstr>
      <vt:lpstr>Spend time in the grey with those you are looking to influence </vt:lpstr>
      <vt:lpstr>Leadership approach</vt:lpstr>
      <vt:lpstr>To Finish</vt:lpstr>
      <vt:lpstr>Questions</vt:lpstr>
    </vt:vector>
  </TitlesOfParts>
  <Company>Wellmark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Tammy Derman</dc:creator>
  <cp:lastModifiedBy>James Piplios</cp:lastModifiedBy>
  <cp:revision>236</cp:revision>
  <cp:lastPrinted>2015-10-14T01:12:05Z</cp:lastPrinted>
  <dcterms:created xsi:type="dcterms:W3CDTF">2015-09-25T02:44:16Z</dcterms:created>
  <dcterms:modified xsi:type="dcterms:W3CDTF">2017-08-16T02:51:59Z</dcterms:modified>
</cp:coreProperties>
</file>